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6"/>
  </p:notesMasterIdLst>
  <p:handoutMasterIdLst>
    <p:handoutMasterId r:id="rId57"/>
  </p:handoutMasterIdLst>
  <p:sldIdLst>
    <p:sldId id="271" r:id="rId2"/>
    <p:sldId id="277" r:id="rId3"/>
    <p:sldId id="341" r:id="rId4"/>
    <p:sldId id="342" r:id="rId5"/>
    <p:sldId id="299" r:id="rId6"/>
    <p:sldId id="295" r:id="rId7"/>
    <p:sldId id="296" r:id="rId8"/>
    <p:sldId id="300" r:id="rId9"/>
    <p:sldId id="298" r:id="rId10"/>
    <p:sldId id="302" r:id="rId11"/>
    <p:sldId id="301" r:id="rId12"/>
    <p:sldId id="303" r:id="rId13"/>
    <p:sldId id="304" r:id="rId14"/>
    <p:sldId id="284" r:id="rId15"/>
    <p:sldId id="286" r:id="rId16"/>
    <p:sldId id="290" r:id="rId17"/>
    <p:sldId id="289" r:id="rId18"/>
    <p:sldId id="291" r:id="rId19"/>
    <p:sldId id="288" r:id="rId20"/>
    <p:sldId id="292" r:id="rId21"/>
    <p:sldId id="287" r:id="rId22"/>
    <p:sldId id="293" r:id="rId23"/>
    <p:sldId id="294" r:id="rId24"/>
    <p:sldId id="306" r:id="rId25"/>
    <p:sldId id="305" r:id="rId26"/>
    <p:sldId id="307" r:id="rId27"/>
    <p:sldId id="308" r:id="rId28"/>
    <p:sldId id="348" r:id="rId29"/>
    <p:sldId id="349" r:id="rId30"/>
    <p:sldId id="350" r:id="rId31"/>
    <p:sldId id="351" r:id="rId32"/>
    <p:sldId id="352" r:id="rId33"/>
    <p:sldId id="353" r:id="rId34"/>
    <p:sldId id="354" r:id="rId35"/>
    <p:sldId id="355" r:id="rId36"/>
    <p:sldId id="356" r:id="rId37"/>
    <p:sldId id="312" r:id="rId38"/>
    <p:sldId id="311" r:id="rId39"/>
    <p:sldId id="344" r:id="rId40"/>
    <p:sldId id="345" r:id="rId41"/>
    <p:sldId id="346" r:id="rId42"/>
    <p:sldId id="347" r:id="rId43"/>
    <p:sldId id="362" r:id="rId44"/>
    <p:sldId id="357" r:id="rId45"/>
    <p:sldId id="358" r:id="rId46"/>
    <p:sldId id="359" r:id="rId47"/>
    <p:sldId id="360" r:id="rId48"/>
    <p:sldId id="361" r:id="rId49"/>
    <p:sldId id="313" r:id="rId50"/>
    <p:sldId id="320" r:id="rId51"/>
    <p:sldId id="317" r:id="rId52"/>
    <p:sldId id="318" r:id="rId53"/>
    <p:sldId id="321" r:id="rId54"/>
    <p:sldId id="282" r:id="rId55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53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97" autoAdjust="0"/>
    <p:restoredTop sz="94660"/>
  </p:normalViewPr>
  <p:slideViewPr>
    <p:cSldViewPr>
      <p:cViewPr varScale="1">
        <p:scale>
          <a:sx n="70" d="100"/>
          <a:sy n="70" d="100"/>
        </p:scale>
        <p:origin x="1452" y="78"/>
      </p:cViewPr>
      <p:guideLst>
        <p:guide orient="horz" pos="2160"/>
        <p:guide pos="537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CD1DEE-952F-491F-922B-F630135B8A38}" type="datetimeFigureOut">
              <a:rPr lang="zh-TW" altLang="en-US" smtClean="0"/>
              <a:pPr/>
              <a:t>2015/1/30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BF1609-7B0B-45E3-94C3-87FC7105F7E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857022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6EE80B-F876-4543-924A-7F058DA74F1B}" type="datetimeFigureOut">
              <a:rPr lang="zh-TW" altLang="en-US" smtClean="0"/>
              <a:pPr/>
              <a:t>2015/1/30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1474D5-E982-4267-A65F-B6B34120028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97175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1474D5-E982-4267-A65F-B6B341200285}" type="slidenum">
              <a:rPr lang="zh-TW" altLang="en-US" smtClean="0"/>
              <a:pPr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0167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4" name="Rectangle 6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3275856" y="2564904"/>
            <a:ext cx="5182344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Autofit/>
          </a:bodyPr>
          <a:lstStyle>
            <a:lvl1pPr algn="l">
              <a:defRPr sz="4000" i="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altLang="zh-TW" noProof="0" dirty="0" smtClean="0"/>
              <a:t>Presentation Title</a:t>
            </a:r>
            <a:br>
              <a:rPr lang="en-US" altLang="zh-TW" noProof="0" dirty="0" smtClean="0"/>
            </a:br>
            <a:r>
              <a:rPr lang="en-US" altLang="zh-TW" noProof="0" dirty="0" smtClean="0"/>
              <a:t>Maximum</a:t>
            </a:r>
            <a:br>
              <a:rPr lang="en-US" altLang="zh-TW" noProof="0" dirty="0" smtClean="0"/>
            </a:br>
            <a:r>
              <a:rPr lang="en-US" altLang="zh-TW" noProof="0" dirty="0" smtClean="0"/>
              <a:t>3 Lines</a:t>
            </a:r>
          </a:p>
        </p:txBody>
      </p:sp>
      <p:sp>
        <p:nvSpPr>
          <p:cNvPr id="12" name="Rectangle 7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323528" y="5301208"/>
            <a:ext cx="2520280" cy="129614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Font typeface="Wingdings" pitchFamily="2" charset="2"/>
              <a:buNone/>
              <a:defRPr sz="2000" baseline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altLang="zh-TW" noProof="0" dirty="0" smtClean="0"/>
              <a:t>Presenter’s Name</a:t>
            </a:r>
            <a:br>
              <a:rPr lang="en-US" altLang="zh-TW" noProof="0" dirty="0" smtClean="0"/>
            </a:br>
            <a:r>
              <a:rPr lang="en-US" altLang="zh-TW" noProof="0" dirty="0" smtClean="0"/>
              <a:t>Department / Title</a:t>
            </a:r>
            <a:br>
              <a:rPr lang="en-US" altLang="zh-TW" noProof="0" dirty="0" smtClean="0"/>
            </a:br>
            <a:r>
              <a:rPr lang="en-US" altLang="zh-TW" noProof="0" dirty="0" smtClean="0"/>
              <a:t>Date</a:t>
            </a:r>
          </a:p>
        </p:txBody>
      </p:sp>
      <p:sp>
        <p:nvSpPr>
          <p:cNvPr id="4" name="Rectangle 6"/>
          <p:cNvSpPr txBox="1">
            <a:spLocks noChangeArrowheads="1"/>
          </p:cNvSpPr>
          <p:nvPr userDrawn="1"/>
        </p:nvSpPr>
        <p:spPr>
          <a:xfrm>
            <a:off x="5652120" y="336848"/>
            <a:ext cx="3166120" cy="355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kumimoji="1" sz="4000" i="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r"/>
            <a:r>
              <a:rPr lang="en-US" altLang="zh-TW" sz="1400" b="1" kern="0" dirty="0" smtClean="0"/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22110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與副標題投影片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4" name="Rectangle 6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3275856" y="2276872"/>
            <a:ext cx="5182344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Autofit/>
          </a:bodyPr>
          <a:lstStyle>
            <a:lvl1pPr algn="l">
              <a:defRPr sz="4000" i="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altLang="zh-TW" noProof="0" dirty="0" smtClean="0"/>
              <a:t>Presentation Title</a:t>
            </a:r>
            <a:br>
              <a:rPr lang="en-US" altLang="zh-TW" noProof="0" dirty="0" smtClean="0"/>
            </a:br>
            <a:r>
              <a:rPr lang="en-US" altLang="zh-TW" noProof="0" dirty="0" smtClean="0"/>
              <a:t>Maximum</a:t>
            </a:r>
            <a:br>
              <a:rPr lang="en-US" altLang="zh-TW" noProof="0" dirty="0" smtClean="0"/>
            </a:br>
            <a:r>
              <a:rPr lang="en-US" altLang="zh-TW" noProof="0" dirty="0" smtClean="0"/>
              <a:t>3 Lines</a:t>
            </a:r>
          </a:p>
        </p:txBody>
      </p:sp>
      <p:sp>
        <p:nvSpPr>
          <p:cNvPr id="73735" name="Rectangle 7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3275856" y="4162400"/>
            <a:ext cx="5184576" cy="1066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Font typeface="Wingdings" pitchFamily="2" charset="2"/>
              <a:buNone/>
              <a:defRPr sz="2400" baseline="0">
                <a:solidFill>
                  <a:srgbClr val="00B0F0"/>
                </a:solidFill>
              </a:defRPr>
            </a:lvl1pPr>
          </a:lstStyle>
          <a:p>
            <a:pPr lvl="0"/>
            <a:r>
              <a:rPr lang="en-US" altLang="zh-TW" noProof="0" dirty="0" smtClean="0"/>
              <a:t>Subtitle</a:t>
            </a:r>
            <a:br>
              <a:rPr lang="en-US" altLang="zh-TW" noProof="0" dirty="0" smtClean="0"/>
            </a:br>
            <a:r>
              <a:rPr lang="en-US" altLang="zh-TW" noProof="0" dirty="0" smtClean="0"/>
              <a:t>Maximum 2 Lines</a:t>
            </a:r>
          </a:p>
        </p:txBody>
      </p:sp>
      <p:sp>
        <p:nvSpPr>
          <p:cNvPr id="9" name="文字版面配置區 2"/>
          <p:cNvSpPr>
            <a:spLocks noGrp="1"/>
          </p:cNvSpPr>
          <p:nvPr>
            <p:ph type="body" idx="13" hasCustomPrompt="1"/>
          </p:nvPr>
        </p:nvSpPr>
        <p:spPr>
          <a:xfrm>
            <a:off x="323528" y="5377210"/>
            <a:ext cx="2520280" cy="356046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buNone/>
              <a:defRPr sz="1800" b="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dirty="0" smtClean="0"/>
              <a:t>Presenter’s Name</a:t>
            </a:r>
            <a:endParaRPr lang="zh-TW" altLang="en-US" dirty="0" smtClean="0"/>
          </a:p>
        </p:txBody>
      </p:sp>
      <p:sp>
        <p:nvSpPr>
          <p:cNvPr id="10" name="文字版面配置區 2"/>
          <p:cNvSpPr>
            <a:spLocks noGrp="1"/>
          </p:cNvSpPr>
          <p:nvPr>
            <p:ph type="body" idx="14" hasCustomPrompt="1"/>
          </p:nvPr>
        </p:nvSpPr>
        <p:spPr>
          <a:xfrm>
            <a:off x="323528" y="5733256"/>
            <a:ext cx="2520280" cy="371128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buNone/>
              <a:defRPr sz="1800" b="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dirty="0" smtClean="0"/>
              <a:t>Department / Title</a:t>
            </a:r>
            <a:endParaRPr lang="zh-TW" altLang="en-US" dirty="0" smtClean="0"/>
          </a:p>
        </p:txBody>
      </p:sp>
      <p:sp>
        <p:nvSpPr>
          <p:cNvPr id="11" name="文字版面配置區 2"/>
          <p:cNvSpPr>
            <a:spLocks noGrp="1"/>
          </p:cNvSpPr>
          <p:nvPr>
            <p:ph type="body" idx="15" hasCustomPrompt="1"/>
          </p:nvPr>
        </p:nvSpPr>
        <p:spPr>
          <a:xfrm>
            <a:off x="323528" y="6122839"/>
            <a:ext cx="2520280" cy="33049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buNone/>
              <a:defRPr sz="1800" b="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dirty="0" smtClean="0"/>
              <a:t>Date</a:t>
            </a:r>
            <a:endParaRPr lang="zh-TW" altLang="en-US" dirty="0" smtClean="0"/>
          </a:p>
        </p:txBody>
      </p:sp>
      <p:sp>
        <p:nvSpPr>
          <p:cNvPr id="7" name="Rectangle 6"/>
          <p:cNvSpPr txBox="1">
            <a:spLocks noChangeArrowheads="1"/>
          </p:cNvSpPr>
          <p:nvPr userDrawn="1"/>
        </p:nvSpPr>
        <p:spPr>
          <a:xfrm>
            <a:off x="5652120" y="336848"/>
            <a:ext cx="3166120" cy="355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kumimoji="1" sz="4000" i="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r"/>
            <a:r>
              <a:rPr lang="en-US" altLang="zh-TW" sz="1400" b="1" kern="0" dirty="0" smtClean="0"/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810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hasCustomPrompt="1"/>
          </p:nvPr>
        </p:nvSpPr>
        <p:spPr>
          <a:xfrm>
            <a:off x="463392" y="222821"/>
            <a:ext cx="8064896" cy="613891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i="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 altLang="zh-TW" dirty="0" smtClean="0"/>
              <a:t>Content Page Title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 hasCustomPrompt="1"/>
          </p:nvPr>
        </p:nvSpPr>
        <p:spPr>
          <a:xfrm>
            <a:off x="463161" y="1124744"/>
            <a:ext cx="8064000" cy="5084440"/>
          </a:xfrm>
          <a:prstGeom prst="rect">
            <a:avLst/>
          </a:prstGeom>
        </p:spPr>
        <p:txBody>
          <a:bodyPr>
            <a:normAutofit/>
          </a:bodyPr>
          <a:lstStyle>
            <a:lvl1pPr marL="261938" indent="-261938"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  <a:defRPr baseline="0">
                <a:solidFill>
                  <a:schemeClr val="bg2">
                    <a:lumMod val="50000"/>
                  </a:schemeClr>
                </a:solidFill>
              </a:defRPr>
            </a:lvl1pPr>
            <a:lvl2pPr marL="711200" indent="-254000"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 marL="1074738" indent="-160338"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  <a:defRPr baseline="0">
                <a:solidFill>
                  <a:schemeClr val="bg2">
                    <a:lumMod val="50000"/>
                  </a:schemeClr>
                </a:solidFill>
              </a:defRPr>
            </a:lvl3pPr>
            <a:lvl4pPr marL="1524000" indent="-152400"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  <a:defRPr baseline="0">
                <a:solidFill>
                  <a:schemeClr val="bg2">
                    <a:lumMod val="50000"/>
                  </a:schemeClr>
                </a:solidFill>
              </a:defRPr>
            </a:lvl4pPr>
            <a:lvl5pPr marL="1973263" indent="-144463"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  <a:defRPr baseline="0"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altLang="zh-TW" dirty="0" smtClean="0"/>
              <a:t>Level One</a:t>
            </a:r>
            <a:endParaRPr lang="zh-TW" altLang="en-US" dirty="0" smtClean="0"/>
          </a:p>
          <a:p>
            <a:pPr lvl="1"/>
            <a:r>
              <a:rPr lang="en-US" altLang="zh-TW" dirty="0" smtClean="0"/>
              <a:t>Level Two</a:t>
            </a:r>
            <a:endParaRPr lang="zh-TW" altLang="en-US" dirty="0" smtClean="0"/>
          </a:p>
          <a:p>
            <a:pPr lvl="2"/>
            <a:r>
              <a:rPr lang="en-US" altLang="zh-TW" dirty="0" smtClean="0"/>
              <a:t>Level Three</a:t>
            </a:r>
            <a:endParaRPr lang="zh-TW" altLang="en-US" dirty="0" smtClean="0"/>
          </a:p>
          <a:p>
            <a:pPr lvl="3"/>
            <a:r>
              <a:rPr lang="en-US" altLang="zh-TW" dirty="0" smtClean="0"/>
              <a:t>Level Four</a:t>
            </a:r>
            <a:endParaRPr lang="zh-TW" altLang="en-US" dirty="0" smtClean="0"/>
          </a:p>
          <a:p>
            <a:pPr lvl="4"/>
            <a:r>
              <a:rPr lang="en-US" altLang="zh-TW" dirty="0" smtClean="0"/>
              <a:t>Level Five</a:t>
            </a:r>
            <a:endParaRPr lang="zh-TW" altLang="en-US" dirty="0"/>
          </a:p>
        </p:txBody>
      </p:sp>
      <p:sp>
        <p:nvSpPr>
          <p:cNvPr id="6" name="Text Box 1"/>
          <p:cNvSpPr txBox="1">
            <a:spLocks noGrp="1" noChangeArrowheads="1"/>
          </p:cNvSpPr>
          <p:nvPr>
            <p:ph type="sldNum" sz="quarter" idx="16"/>
          </p:nvPr>
        </p:nvSpPr>
        <p:spPr>
          <a:xfrm>
            <a:off x="8768953" y="6090047"/>
            <a:ext cx="198686" cy="196453"/>
          </a:xfrm>
          <a:ln/>
        </p:spPr>
        <p:txBody>
          <a:bodyPr/>
          <a:lstStyle>
            <a:lvl1pPr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8" name="Rectangle 6"/>
          <p:cNvSpPr txBox="1">
            <a:spLocks noChangeArrowheads="1"/>
          </p:cNvSpPr>
          <p:nvPr userDrawn="1"/>
        </p:nvSpPr>
        <p:spPr>
          <a:xfrm>
            <a:off x="5870376" y="6453336"/>
            <a:ext cx="3166120" cy="355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kumimoji="1" sz="4000" i="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r"/>
            <a:r>
              <a:rPr lang="en-US" altLang="zh-TW" sz="1200" b="1" kern="0" dirty="0" smtClean="0"/>
              <a:t>Confidential</a:t>
            </a:r>
          </a:p>
        </p:txBody>
      </p:sp>
      <p:sp>
        <p:nvSpPr>
          <p:cNvPr id="9" name="Rectangle 2"/>
          <p:cNvSpPr>
            <a:spLocks/>
          </p:cNvSpPr>
          <p:nvPr userDrawn="1"/>
        </p:nvSpPr>
        <p:spPr bwMode="auto">
          <a:xfrm>
            <a:off x="8244408" y="6188400"/>
            <a:ext cx="447238" cy="92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/>
            <a:r>
              <a:rPr lang="en-US" altLang="zh-TW" sz="600" dirty="0" smtClean="0">
                <a:solidFill>
                  <a:schemeClr val="bg1">
                    <a:lumMod val="50000"/>
                  </a:schemeClr>
                </a:solidFill>
                <a:latin typeface="Arial" charset="0"/>
                <a:ea typeface="新細明體" charset="-120"/>
                <a:cs typeface="Arial" charset="0"/>
                <a:sym typeface="Arial" charset="0"/>
              </a:rPr>
              <a:t>UMC © 2014</a:t>
            </a:r>
            <a:endParaRPr lang="en-US" altLang="zh-TW" sz="600" dirty="0">
              <a:solidFill>
                <a:schemeClr val="bg1">
                  <a:lumMod val="50000"/>
                </a:schemeClr>
              </a:solidFill>
              <a:latin typeface="Arial" charset="0"/>
              <a:ea typeface="新細明體" charset="-120"/>
              <a:cs typeface="Arial" charset="0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068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與副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字版面配置區 2"/>
          <p:cNvSpPr>
            <a:spLocks noGrp="1"/>
          </p:cNvSpPr>
          <p:nvPr>
            <p:ph type="body" idx="13" hasCustomPrompt="1"/>
          </p:nvPr>
        </p:nvSpPr>
        <p:spPr>
          <a:xfrm>
            <a:off x="466552" y="884586"/>
            <a:ext cx="8064000" cy="356046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>
              <a:buNone/>
              <a:defRPr sz="1800" b="0" baseline="0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dirty="0" smtClean="0"/>
              <a:t>Subtitle </a:t>
            </a:r>
            <a:endParaRPr lang="zh-TW" altLang="en-US" dirty="0" smtClean="0"/>
          </a:p>
        </p:txBody>
      </p:sp>
      <p:sp>
        <p:nvSpPr>
          <p:cNvPr id="6" name="Text Box 1"/>
          <p:cNvSpPr txBox="1">
            <a:spLocks noGrp="1" noChangeArrowheads="1"/>
          </p:cNvSpPr>
          <p:nvPr>
            <p:ph type="sldNum" sz="quarter" idx="16"/>
          </p:nvPr>
        </p:nvSpPr>
        <p:spPr>
          <a:xfrm>
            <a:off x="8768953" y="6090047"/>
            <a:ext cx="198686" cy="196453"/>
          </a:xfrm>
          <a:ln/>
        </p:spPr>
        <p:txBody>
          <a:bodyPr/>
          <a:lstStyle>
            <a:lvl1pPr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8" name="標題 1"/>
          <p:cNvSpPr>
            <a:spLocks noGrp="1"/>
          </p:cNvSpPr>
          <p:nvPr>
            <p:ph type="title" hasCustomPrompt="1"/>
          </p:nvPr>
        </p:nvSpPr>
        <p:spPr>
          <a:xfrm>
            <a:off x="463392" y="222821"/>
            <a:ext cx="8064896" cy="613891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i="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 altLang="zh-TW" dirty="0" smtClean="0"/>
              <a:t>Content Page Title</a:t>
            </a:r>
            <a:endParaRPr lang="zh-TW" altLang="en-US" dirty="0"/>
          </a:p>
        </p:txBody>
      </p:sp>
      <p:sp>
        <p:nvSpPr>
          <p:cNvPr id="9" name="內容版面配置區 2"/>
          <p:cNvSpPr>
            <a:spLocks noGrp="1"/>
          </p:cNvSpPr>
          <p:nvPr>
            <p:ph idx="1" hasCustomPrompt="1"/>
          </p:nvPr>
        </p:nvSpPr>
        <p:spPr>
          <a:xfrm>
            <a:off x="463161" y="1412776"/>
            <a:ext cx="8064000" cy="4796408"/>
          </a:xfrm>
          <a:prstGeom prst="rect">
            <a:avLst/>
          </a:prstGeom>
        </p:spPr>
        <p:txBody>
          <a:bodyPr>
            <a:normAutofit/>
          </a:bodyPr>
          <a:lstStyle>
            <a:lvl1pPr marL="261938" indent="-261938"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  <a:defRPr baseline="0">
                <a:solidFill>
                  <a:schemeClr val="bg2">
                    <a:lumMod val="50000"/>
                  </a:schemeClr>
                </a:solidFill>
              </a:defRPr>
            </a:lvl1pPr>
            <a:lvl2pPr marL="711200" indent="-254000"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 marL="1074738" indent="-160338"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  <a:defRPr baseline="0">
                <a:solidFill>
                  <a:schemeClr val="bg2">
                    <a:lumMod val="50000"/>
                  </a:schemeClr>
                </a:solidFill>
              </a:defRPr>
            </a:lvl3pPr>
            <a:lvl4pPr marL="1524000" indent="-152400"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  <a:defRPr baseline="0">
                <a:solidFill>
                  <a:schemeClr val="bg2">
                    <a:lumMod val="50000"/>
                  </a:schemeClr>
                </a:solidFill>
              </a:defRPr>
            </a:lvl4pPr>
            <a:lvl5pPr marL="1973263" indent="-144463"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  <a:defRPr baseline="0"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altLang="zh-TW" dirty="0" smtClean="0"/>
              <a:t>Level One</a:t>
            </a:r>
            <a:endParaRPr lang="zh-TW" altLang="en-US" dirty="0" smtClean="0"/>
          </a:p>
          <a:p>
            <a:pPr lvl="1"/>
            <a:r>
              <a:rPr lang="en-US" altLang="zh-TW" dirty="0" smtClean="0"/>
              <a:t>Level Two</a:t>
            </a:r>
            <a:endParaRPr lang="zh-TW" altLang="en-US" dirty="0" smtClean="0"/>
          </a:p>
          <a:p>
            <a:pPr lvl="2"/>
            <a:r>
              <a:rPr lang="en-US" altLang="zh-TW" dirty="0" smtClean="0"/>
              <a:t>Level Three</a:t>
            </a:r>
            <a:endParaRPr lang="zh-TW" altLang="en-US" dirty="0" smtClean="0"/>
          </a:p>
          <a:p>
            <a:pPr lvl="3"/>
            <a:r>
              <a:rPr lang="en-US" altLang="zh-TW" dirty="0" smtClean="0"/>
              <a:t>Level Four</a:t>
            </a:r>
            <a:endParaRPr lang="zh-TW" altLang="en-US" dirty="0" smtClean="0"/>
          </a:p>
          <a:p>
            <a:pPr lvl="4"/>
            <a:r>
              <a:rPr lang="en-US" altLang="zh-TW" dirty="0" smtClean="0"/>
              <a:t>Level Five</a:t>
            </a:r>
            <a:endParaRPr lang="zh-TW" altLang="en-US" dirty="0"/>
          </a:p>
        </p:txBody>
      </p:sp>
      <p:sp>
        <p:nvSpPr>
          <p:cNvPr id="12" name="Rectangle 6"/>
          <p:cNvSpPr txBox="1">
            <a:spLocks noChangeArrowheads="1"/>
          </p:cNvSpPr>
          <p:nvPr userDrawn="1"/>
        </p:nvSpPr>
        <p:spPr>
          <a:xfrm>
            <a:off x="5870376" y="6453336"/>
            <a:ext cx="3166120" cy="355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kumimoji="1" sz="4000" i="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r"/>
            <a:r>
              <a:rPr lang="en-US" altLang="zh-TW" sz="1200" b="1" kern="0" dirty="0" smtClean="0"/>
              <a:t>Confidential</a:t>
            </a:r>
          </a:p>
        </p:txBody>
      </p:sp>
      <p:sp>
        <p:nvSpPr>
          <p:cNvPr id="13" name="Rectangle 2"/>
          <p:cNvSpPr>
            <a:spLocks/>
          </p:cNvSpPr>
          <p:nvPr userDrawn="1"/>
        </p:nvSpPr>
        <p:spPr bwMode="auto">
          <a:xfrm>
            <a:off x="8244408" y="6188400"/>
            <a:ext cx="447238" cy="92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/>
            <a:r>
              <a:rPr lang="en-US" altLang="zh-TW" sz="600" dirty="0" smtClean="0">
                <a:solidFill>
                  <a:schemeClr val="bg1">
                    <a:lumMod val="50000"/>
                  </a:schemeClr>
                </a:solidFill>
                <a:latin typeface="Arial" charset="0"/>
                <a:ea typeface="新細明體" charset="-120"/>
                <a:cs typeface="Arial" charset="0"/>
                <a:sym typeface="Arial" charset="0"/>
              </a:rPr>
              <a:t>UMC © 2014</a:t>
            </a:r>
            <a:endParaRPr lang="en-US" altLang="zh-TW" sz="600" dirty="0">
              <a:solidFill>
                <a:schemeClr val="bg1">
                  <a:lumMod val="50000"/>
                </a:schemeClr>
              </a:solidFill>
              <a:latin typeface="Arial" charset="0"/>
              <a:ea typeface="新細明體" charset="-120"/>
              <a:cs typeface="Arial" charset="0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74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章節標題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 hasCustomPrompt="1"/>
          </p:nvPr>
        </p:nvSpPr>
        <p:spPr>
          <a:xfrm>
            <a:off x="1115616" y="2060848"/>
            <a:ext cx="6912768" cy="150018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800" baseline="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TW" dirty="0" smtClean="0"/>
              <a:t>Break Page Title</a:t>
            </a:r>
            <a:br>
              <a:rPr lang="en-US" altLang="zh-TW" dirty="0" smtClean="0"/>
            </a:br>
            <a:r>
              <a:rPr lang="en-US" altLang="zh-TW" dirty="0" smtClean="0"/>
              <a:t>Maximum</a:t>
            </a:r>
            <a:br>
              <a:rPr lang="en-US" altLang="zh-TW" dirty="0" smtClean="0"/>
            </a:br>
            <a:r>
              <a:rPr lang="en-US" altLang="zh-TW" dirty="0" smtClean="0"/>
              <a:t>3 Lines</a:t>
            </a:r>
          </a:p>
        </p:txBody>
      </p:sp>
      <p:sp>
        <p:nvSpPr>
          <p:cNvPr id="4" name="Rectangle 6"/>
          <p:cNvSpPr txBox="1">
            <a:spLocks noChangeArrowheads="1"/>
          </p:cNvSpPr>
          <p:nvPr userDrawn="1"/>
        </p:nvSpPr>
        <p:spPr>
          <a:xfrm>
            <a:off x="325760" y="6169496"/>
            <a:ext cx="3166120" cy="355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kumimoji="1" sz="4000" i="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l"/>
            <a:r>
              <a:rPr lang="en-US" altLang="zh-TW" sz="1400" b="1" kern="0" dirty="0" smtClean="0">
                <a:solidFill>
                  <a:schemeClr val="bg1">
                    <a:lumMod val="50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47961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與副標題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hasCustomPrompt="1"/>
          </p:nvPr>
        </p:nvSpPr>
        <p:spPr>
          <a:xfrm>
            <a:off x="1115616" y="3573017"/>
            <a:ext cx="6912768" cy="576064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400" b="0" i="0" cap="none">
                <a:solidFill>
                  <a:srgbClr val="00B0F0"/>
                </a:solidFill>
              </a:defRPr>
            </a:lvl1pPr>
          </a:lstStyle>
          <a:p>
            <a:r>
              <a:rPr lang="en-US" altLang="zh-TW" dirty="0" smtClean="0"/>
              <a:t>Subtitle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 hasCustomPrompt="1"/>
          </p:nvPr>
        </p:nvSpPr>
        <p:spPr>
          <a:xfrm>
            <a:off x="1115616" y="2060848"/>
            <a:ext cx="6912768" cy="150018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800" baseline="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TW" dirty="0" smtClean="0"/>
              <a:t>Break Page Title</a:t>
            </a:r>
            <a:br>
              <a:rPr lang="en-US" altLang="zh-TW" dirty="0" smtClean="0"/>
            </a:br>
            <a:r>
              <a:rPr lang="en-US" altLang="zh-TW" dirty="0" smtClean="0"/>
              <a:t>Maximum</a:t>
            </a:r>
            <a:br>
              <a:rPr lang="en-US" altLang="zh-TW" dirty="0" smtClean="0"/>
            </a:br>
            <a:r>
              <a:rPr lang="en-US" altLang="zh-TW" dirty="0" smtClean="0"/>
              <a:t>3 Lines</a:t>
            </a:r>
          </a:p>
        </p:txBody>
      </p:sp>
      <p:sp>
        <p:nvSpPr>
          <p:cNvPr id="4" name="Rectangle 6"/>
          <p:cNvSpPr txBox="1">
            <a:spLocks noChangeArrowheads="1"/>
          </p:cNvSpPr>
          <p:nvPr userDrawn="1"/>
        </p:nvSpPr>
        <p:spPr>
          <a:xfrm>
            <a:off x="325760" y="6169496"/>
            <a:ext cx="3166120" cy="355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kumimoji="1" sz="4000" i="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l"/>
            <a:r>
              <a:rPr lang="en-US" altLang="zh-TW" sz="1400" b="1" kern="0" dirty="0" smtClean="0">
                <a:solidFill>
                  <a:schemeClr val="bg1">
                    <a:lumMod val="50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13320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half" idx="1" hasCustomPrompt="1"/>
          </p:nvPr>
        </p:nvSpPr>
        <p:spPr>
          <a:xfrm>
            <a:off x="467544" y="1268760"/>
            <a:ext cx="3960000" cy="4674840"/>
          </a:xfrm>
          <a:prstGeom prst="rect">
            <a:avLst/>
          </a:prstGeom>
        </p:spPr>
        <p:txBody>
          <a:bodyPr>
            <a:normAutofit/>
          </a:bodyPr>
          <a:lstStyle>
            <a:lvl1pPr marL="261938" indent="-261938">
              <a:buClr>
                <a:schemeClr val="bg2">
                  <a:lumMod val="75000"/>
                </a:schemeClr>
              </a:buClr>
              <a:buSzPct val="120000"/>
              <a:defRPr sz="2800">
                <a:solidFill>
                  <a:schemeClr val="bg2">
                    <a:lumMod val="50000"/>
                  </a:schemeClr>
                </a:solidFill>
                <a:latin typeface="+mn-lt"/>
              </a:defRPr>
            </a:lvl1pPr>
            <a:lvl2pPr marL="711200" indent="-254000">
              <a:buClr>
                <a:schemeClr val="bg2">
                  <a:lumMod val="75000"/>
                </a:schemeClr>
              </a:buClr>
              <a:buSzPct val="120000"/>
              <a:defRPr sz="240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2pPr>
            <a:lvl3pPr marL="1074738" indent="-160338">
              <a:buClr>
                <a:schemeClr val="bg2">
                  <a:lumMod val="75000"/>
                </a:schemeClr>
              </a:buClr>
              <a:buSzPct val="120000"/>
              <a:defRPr sz="200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3pPr>
            <a:lvl4pPr marL="1524000" indent="-152400">
              <a:buClr>
                <a:schemeClr val="bg2">
                  <a:lumMod val="75000"/>
                </a:schemeClr>
              </a:buClr>
              <a:buSzPct val="120000"/>
              <a:defRPr sz="180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4pPr>
            <a:lvl5pPr marL="1973263" indent="-144463">
              <a:buClr>
                <a:schemeClr val="bg2">
                  <a:lumMod val="75000"/>
                </a:schemeClr>
              </a:buClr>
              <a:buSzPct val="120000"/>
              <a:defRPr sz="180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dirty="0" smtClean="0"/>
              <a:t>First Level</a:t>
            </a:r>
            <a:endParaRPr lang="zh-TW" altLang="en-US" dirty="0" smtClean="0"/>
          </a:p>
          <a:p>
            <a:pPr lvl="1"/>
            <a:r>
              <a:rPr lang="en-US" altLang="zh-TW" dirty="0" smtClean="0"/>
              <a:t>Second Level</a:t>
            </a:r>
            <a:endParaRPr lang="zh-TW" altLang="en-US" dirty="0" smtClean="0"/>
          </a:p>
          <a:p>
            <a:pPr lvl="2"/>
            <a:r>
              <a:rPr lang="en-US" altLang="zh-TW" dirty="0" smtClean="0"/>
              <a:t>Third Level</a:t>
            </a:r>
            <a:endParaRPr lang="zh-TW" altLang="en-US" dirty="0" smtClean="0"/>
          </a:p>
          <a:p>
            <a:pPr lvl="3"/>
            <a:r>
              <a:rPr lang="en-US" altLang="zh-TW" dirty="0" smtClean="0"/>
              <a:t>Fourth Level</a:t>
            </a:r>
            <a:endParaRPr lang="zh-TW" altLang="en-US" dirty="0" smtClean="0"/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 hasCustomPrompt="1"/>
          </p:nvPr>
        </p:nvSpPr>
        <p:spPr>
          <a:xfrm>
            <a:off x="4572813" y="1268760"/>
            <a:ext cx="3960000" cy="4674840"/>
          </a:xfrm>
          <a:prstGeom prst="rect">
            <a:avLst/>
          </a:prstGeom>
        </p:spPr>
        <p:txBody>
          <a:bodyPr>
            <a:normAutofit/>
          </a:bodyPr>
          <a:lstStyle>
            <a:lvl1pPr marL="261938" indent="-261938"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  <a:defRPr sz="2800">
                <a:solidFill>
                  <a:schemeClr val="bg2">
                    <a:lumMod val="50000"/>
                  </a:schemeClr>
                </a:solidFill>
                <a:latin typeface="+mn-lt"/>
              </a:defRPr>
            </a:lvl1pPr>
            <a:lvl2pPr marL="711200" indent="-254000"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  <a:defRPr sz="2400">
                <a:solidFill>
                  <a:schemeClr val="bg2">
                    <a:lumMod val="50000"/>
                  </a:schemeClr>
                </a:solidFill>
                <a:latin typeface="+mn-lt"/>
              </a:defRPr>
            </a:lvl2pPr>
            <a:lvl3pPr marL="1074738" indent="-160338"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  <a:defRPr sz="2000">
                <a:solidFill>
                  <a:schemeClr val="bg2">
                    <a:lumMod val="50000"/>
                  </a:schemeClr>
                </a:solidFill>
                <a:latin typeface="+mn-lt"/>
              </a:defRPr>
            </a:lvl3pPr>
            <a:lvl4pPr marL="1524000" indent="-152400"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  <a:defRPr sz="1800">
                <a:solidFill>
                  <a:schemeClr val="bg2">
                    <a:lumMod val="50000"/>
                  </a:schemeClr>
                </a:solidFill>
                <a:latin typeface="+mn-lt"/>
              </a:defRPr>
            </a:lvl4pPr>
            <a:lvl5pPr marL="1973263" indent="-144463"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  <a:defRPr sz="1800">
                <a:solidFill>
                  <a:schemeClr val="bg2">
                    <a:lumMod val="50000"/>
                  </a:schemeClr>
                </a:solidFill>
                <a:latin typeface="+mn-lt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dirty="0" smtClean="0"/>
              <a:t>First Level</a:t>
            </a:r>
            <a:endParaRPr lang="zh-TW" altLang="en-US" dirty="0" smtClean="0"/>
          </a:p>
          <a:p>
            <a:pPr lvl="1"/>
            <a:r>
              <a:rPr lang="en-US" altLang="zh-TW" dirty="0" smtClean="0"/>
              <a:t>Second Level</a:t>
            </a:r>
            <a:endParaRPr lang="zh-TW" altLang="en-US" dirty="0" smtClean="0"/>
          </a:p>
          <a:p>
            <a:pPr lvl="2"/>
            <a:r>
              <a:rPr lang="en-US" altLang="zh-TW" dirty="0" smtClean="0"/>
              <a:t>Third Level</a:t>
            </a:r>
            <a:endParaRPr lang="zh-TW" altLang="en-US" dirty="0" smtClean="0"/>
          </a:p>
          <a:p>
            <a:pPr lvl="3"/>
            <a:r>
              <a:rPr lang="en-US" altLang="zh-TW" dirty="0" smtClean="0"/>
              <a:t>Fourth Level</a:t>
            </a:r>
            <a:endParaRPr lang="zh-TW" altLang="en-US" dirty="0" smtClean="0"/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  <p:sp>
        <p:nvSpPr>
          <p:cNvPr id="7" name="Text Box 1"/>
          <p:cNvSpPr txBox="1">
            <a:spLocks noGrp="1" noChangeArrowheads="1"/>
          </p:cNvSpPr>
          <p:nvPr>
            <p:ph type="sldNum" sz="quarter" idx="16"/>
          </p:nvPr>
        </p:nvSpPr>
        <p:spPr>
          <a:xfrm>
            <a:off x="8768953" y="6090047"/>
            <a:ext cx="198686" cy="196453"/>
          </a:xfrm>
          <a:ln/>
        </p:spPr>
        <p:txBody>
          <a:bodyPr/>
          <a:lstStyle>
            <a:lvl1pPr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11" name="標題 1"/>
          <p:cNvSpPr>
            <a:spLocks noGrp="1"/>
          </p:cNvSpPr>
          <p:nvPr>
            <p:ph type="title" hasCustomPrompt="1"/>
          </p:nvPr>
        </p:nvSpPr>
        <p:spPr>
          <a:xfrm>
            <a:off x="463392" y="222821"/>
            <a:ext cx="8064896" cy="613891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i="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 altLang="zh-TW" dirty="0" smtClean="0"/>
              <a:t>Content Page Title</a:t>
            </a:r>
            <a:endParaRPr lang="zh-TW" altLang="en-US" dirty="0"/>
          </a:p>
        </p:txBody>
      </p:sp>
      <p:sp>
        <p:nvSpPr>
          <p:cNvPr id="10" name="Rectangle 6"/>
          <p:cNvSpPr txBox="1">
            <a:spLocks noChangeArrowheads="1"/>
          </p:cNvSpPr>
          <p:nvPr userDrawn="1"/>
        </p:nvSpPr>
        <p:spPr>
          <a:xfrm>
            <a:off x="5870376" y="6453336"/>
            <a:ext cx="3166120" cy="355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kumimoji="1" sz="4000" i="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r"/>
            <a:r>
              <a:rPr lang="en-US" altLang="zh-TW" sz="1200" b="1" kern="0" dirty="0" smtClean="0"/>
              <a:t>Confidential</a:t>
            </a:r>
          </a:p>
        </p:txBody>
      </p:sp>
      <p:sp>
        <p:nvSpPr>
          <p:cNvPr id="9" name="Rectangle 2"/>
          <p:cNvSpPr>
            <a:spLocks/>
          </p:cNvSpPr>
          <p:nvPr userDrawn="1"/>
        </p:nvSpPr>
        <p:spPr bwMode="auto">
          <a:xfrm>
            <a:off x="8244408" y="6188400"/>
            <a:ext cx="447238" cy="92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/>
            <a:r>
              <a:rPr lang="en-US" altLang="zh-TW" sz="600" dirty="0" smtClean="0">
                <a:solidFill>
                  <a:schemeClr val="bg1">
                    <a:lumMod val="50000"/>
                  </a:schemeClr>
                </a:solidFill>
                <a:latin typeface="Arial" charset="0"/>
                <a:ea typeface="新細明體" charset="-120"/>
                <a:cs typeface="Arial" charset="0"/>
                <a:sym typeface="Arial" charset="0"/>
              </a:rPr>
              <a:t>UMC © 2014</a:t>
            </a:r>
            <a:endParaRPr lang="en-US" altLang="zh-TW" sz="600" dirty="0">
              <a:solidFill>
                <a:schemeClr val="bg1">
                  <a:lumMod val="50000"/>
                </a:schemeClr>
              </a:solidFill>
              <a:latin typeface="Arial" charset="0"/>
              <a:ea typeface="新細明體" charset="-120"/>
              <a:cs typeface="Arial" charset="0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45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項物件及副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"/>
          <p:cNvSpPr txBox="1">
            <a:spLocks noGrp="1" noChangeArrowheads="1"/>
          </p:cNvSpPr>
          <p:nvPr>
            <p:ph type="sldNum" sz="quarter" idx="16"/>
          </p:nvPr>
        </p:nvSpPr>
        <p:spPr>
          <a:xfrm>
            <a:off x="8768953" y="6090047"/>
            <a:ext cx="198686" cy="196453"/>
          </a:xfrm>
          <a:ln/>
        </p:spPr>
        <p:txBody>
          <a:bodyPr/>
          <a:lstStyle>
            <a:lvl1pPr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1" name="文字版面配置區 2"/>
          <p:cNvSpPr>
            <a:spLocks noGrp="1"/>
          </p:cNvSpPr>
          <p:nvPr>
            <p:ph type="body" idx="13" hasCustomPrompt="1"/>
          </p:nvPr>
        </p:nvSpPr>
        <p:spPr>
          <a:xfrm>
            <a:off x="466552" y="884586"/>
            <a:ext cx="8064000" cy="356046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>
              <a:buNone/>
              <a:defRPr sz="1800" b="0" baseline="0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dirty="0" smtClean="0"/>
              <a:t>Subtitle </a:t>
            </a:r>
            <a:endParaRPr lang="zh-TW" altLang="en-US" dirty="0" smtClean="0"/>
          </a:p>
        </p:txBody>
      </p:sp>
      <p:sp>
        <p:nvSpPr>
          <p:cNvPr id="12" name="標題 1"/>
          <p:cNvSpPr>
            <a:spLocks noGrp="1"/>
          </p:cNvSpPr>
          <p:nvPr>
            <p:ph type="title" hasCustomPrompt="1"/>
          </p:nvPr>
        </p:nvSpPr>
        <p:spPr>
          <a:xfrm>
            <a:off x="463392" y="222821"/>
            <a:ext cx="8064896" cy="613891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i="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 altLang="zh-TW" dirty="0" smtClean="0"/>
              <a:t>Content Page Title</a:t>
            </a:r>
            <a:endParaRPr lang="zh-TW" altLang="en-US" dirty="0"/>
          </a:p>
        </p:txBody>
      </p:sp>
      <p:sp>
        <p:nvSpPr>
          <p:cNvPr id="13" name="內容版面配置區 2"/>
          <p:cNvSpPr>
            <a:spLocks noGrp="1"/>
          </p:cNvSpPr>
          <p:nvPr>
            <p:ph sz="half" idx="1" hasCustomPrompt="1"/>
          </p:nvPr>
        </p:nvSpPr>
        <p:spPr>
          <a:xfrm>
            <a:off x="467544" y="1484784"/>
            <a:ext cx="3960440" cy="4458816"/>
          </a:xfrm>
          <a:prstGeom prst="rect">
            <a:avLst/>
          </a:prstGeom>
        </p:spPr>
        <p:txBody>
          <a:bodyPr>
            <a:normAutofit/>
          </a:bodyPr>
          <a:lstStyle>
            <a:lvl1pPr marL="261938" indent="-261938">
              <a:buClr>
                <a:schemeClr val="bg2">
                  <a:lumMod val="75000"/>
                </a:schemeClr>
              </a:buClr>
              <a:buSzPct val="120000"/>
              <a:defRPr sz="2800">
                <a:solidFill>
                  <a:schemeClr val="bg2">
                    <a:lumMod val="50000"/>
                  </a:schemeClr>
                </a:solidFill>
                <a:latin typeface="+mn-lt"/>
              </a:defRPr>
            </a:lvl1pPr>
            <a:lvl2pPr marL="711200" indent="-254000">
              <a:buClr>
                <a:schemeClr val="bg2">
                  <a:lumMod val="75000"/>
                </a:schemeClr>
              </a:buClr>
              <a:buSzPct val="120000"/>
              <a:defRPr sz="240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2pPr>
            <a:lvl3pPr marL="1074738" indent="-160338">
              <a:buClr>
                <a:schemeClr val="bg2">
                  <a:lumMod val="75000"/>
                </a:schemeClr>
              </a:buClr>
              <a:buSzPct val="120000"/>
              <a:defRPr sz="200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3pPr>
            <a:lvl4pPr marL="1524000" indent="-152400">
              <a:buClr>
                <a:schemeClr val="bg2">
                  <a:lumMod val="75000"/>
                </a:schemeClr>
              </a:buClr>
              <a:buSzPct val="120000"/>
              <a:defRPr sz="180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4pPr>
            <a:lvl5pPr marL="1973263" indent="-144463">
              <a:buClr>
                <a:schemeClr val="bg2">
                  <a:lumMod val="75000"/>
                </a:schemeClr>
              </a:buClr>
              <a:buSzPct val="120000"/>
              <a:defRPr sz="180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dirty="0" smtClean="0"/>
              <a:t>First Level</a:t>
            </a:r>
            <a:endParaRPr lang="zh-TW" altLang="en-US" dirty="0" smtClean="0"/>
          </a:p>
          <a:p>
            <a:pPr lvl="1"/>
            <a:r>
              <a:rPr lang="en-US" altLang="zh-TW" dirty="0" smtClean="0"/>
              <a:t>Second Level</a:t>
            </a:r>
            <a:endParaRPr lang="zh-TW" altLang="en-US" dirty="0" smtClean="0"/>
          </a:p>
          <a:p>
            <a:pPr lvl="2"/>
            <a:r>
              <a:rPr lang="en-US" altLang="zh-TW" dirty="0" smtClean="0"/>
              <a:t>Third Level</a:t>
            </a:r>
            <a:endParaRPr lang="zh-TW" altLang="en-US" dirty="0" smtClean="0"/>
          </a:p>
          <a:p>
            <a:pPr lvl="3"/>
            <a:r>
              <a:rPr lang="en-US" altLang="zh-TW" dirty="0" smtClean="0"/>
              <a:t>Forth Level</a:t>
            </a:r>
            <a:endParaRPr lang="zh-TW" altLang="en-US" dirty="0" smtClean="0"/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  <p:sp>
        <p:nvSpPr>
          <p:cNvPr id="14" name="內容版面配置區 3"/>
          <p:cNvSpPr>
            <a:spLocks noGrp="1"/>
          </p:cNvSpPr>
          <p:nvPr>
            <p:ph sz="half" idx="2" hasCustomPrompt="1"/>
          </p:nvPr>
        </p:nvSpPr>
        <p:spPr>
          <a:xfrm>
            <a:off x="4572813" y="1484784"/>
            <a:ext cx="3960440" cy="4458816"/>
          </a:xfrm>
          <a:prstGeom prst="rect">
            <a:avLst/>
          </a:prstGeom>
        </p:spPr>
        <p:txBody>
          <a:bodyPr>
            <a:normAutofit/>
          </a:bodyPr>
          <a:lstStyle>
            <a:lvl1pPr marL="261938" indent="-261938">
              <a:buClr>
                <a:schemeClr val="bg2">
                  <a:lumMod val="75000"/>
                </a:schemeClr>
              </a:buClr>
              <a:buSzPct val="120000"/>
              <a:defRPr sz="2800">
                <a:solidFill>
                  <a:schemeClr val="bg2">
                    <a:lumMod val="50000"/>
                  </a:schemeClr>
                </a:solidFill>
                <a:latin typeface="+mn-lt"/>
              </a:defRPr>
            </a:lvl1pPr>
            <a:lvl2pPr marL="711200" indent="-254000">
              <a:buClr>
                <a:schemeClr val="bg2">
                  <a:lumMod val="75000"/>
                </a:schemeClr>
              </a:buClr>
              <a:buSzPct val="120000"/>
              <a:defRPr sz="2400">
                <a:solidFill>
                  <a:schemeClr val="bg2">
                    <a:lumMod val="50000"/>
                  </a:schemeClr>
                </a:solidFill>
                <a:latin typeface="+mn-lt"/>
              </a:defRPr>
            </a:lvl2pPr>
            <a:lvl3pPr marL="1074738" indent="-160338">
              <a:buClr>
                <a:schemeClr val="bg2">
                  <a:lumMod val="75000"/>
                </a:schemeClr>
              </a:buClr>
              <a:buSzPct val="120000"/>
              <a:defRPr sz="2000">
                <a:solidFill>
                  <a:schemeClr val="bg2">
                    <a:lumMod val="50000"/>
                  </a:schemeClr>
                </a:solidFill>
                <a:latin typeface="+mn-lt"/>
              </a:defRPr>
            </a:lvl3pPr>
            <a:lvl4pPr marL="1524000" indent="-152400">
              <a:buClr>
                <a:schemeClr val="bg2">
                  <a:lumMod val="75000"/>
                </a:schemeClr>
              </a:buClr>
              <a:buSzPct val="120000"/>
              <a:defRPr sz="1800">
                <a:solidFill>
                  <a:schemeClr val="bg2">
                    <a:lumMod val="50000"/>
                  </a:schemeClr>
                </a:solidFill>
                <a:latin typeface="+mn-lt"/>
              </a:defRPr>
            </a:lvl4pPr>
            <a:lvl5pPr marL="1973263" indent="-144463">
              <a:buClr>
                <a:schemeClr val="bg2">
                  <a:lumMod val="75000"/>
                </a:schemeClr>
              </a:buClr>
              <a:buSzPct val="120000"/>
              <a:defRPr sz="1800">
                <a:solidFill>
                  <a:schemeClr val="bg2">
                    <a:lumMod val="50000"/>
                  </a:schemeClr>
                </a:solidFill>
                <a:latin typeface="+mn-lt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dirty="0" smtClean="0"/>
              <a:t>First Level</a:t>
            </a:r>
            <a:endParaRPr lang="zh-TW" altLang="en-US" dirty="0" smtClean="0"/>
          </a:p>
          <a:p>
            <a:pPr lvl="1"/>
            <a:r>
              <a:rPr lang="en-US" altLang="zh-TW" dirty="0" smtClean="0"/>
              <a:t>Second Level</a:t>
            </a:r>
            <a:endParaRPr lang="zh-TW" altLang="en-US" dirty="0" smtClean="0"/>
          </a:p>
          <a:p>
            <a:pPr lvl="2"/>
            <a:r>
              <a:rPr lang="en-US" altLang="zh-TW" dirty="0" smtClean="0"/>
              <a:t>Third Level</a:t>
            </a:r>
            <a:endParaRPr lang="zh-TW" altLang="en-US" dirty="0" smtClean="0"/>
          </a:p>
          <a:p>
            <a:pPr lvl="3"/>
            <a:r>
              <a:rPr lang="en-US" altLang="zh-TW" dirty="0" smtClean="0"/>
              <a:t>Forth Level</a:t>
            </a:r>
            <a:endParaRPr lang="zh-TW" altLang="en-US" dirty="0" smtClean="0"/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  <p:sp>
        <p:nvSpPr>
          <p:cNvPr id="10" name="Rectangle 6"/>
          <p:cNvSpPr txBox="1">
            <a:spLocks noChangeArrowheads="1"/>
          </p:cNvSpPr>
          <p:nvPr userDrawn="1"/>
        </p:nvSpPr>
        <p:spPr>
          <a:xfrm>
            <a:off x="5870376" y="6453336"/>
            <a:ext cx="3166120" cy="355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kumimoji="1" sz="4000" i="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r"/>
            <a:r>
              <a:rPr lang="en-US" altLang="zh-TW" sz="1200" b="1" kern="0" dirty="0" smtClean="0"/>
              <a:t>Confidential</a:t>
            </a:r>
          </a:p>
        </p:txBody>
      </p:sp>
      <p:sp>
        <p:nvSpPr>
          <p:cNvPr id="15" name="Rectangle 2"/>
          <p:cNvSpPr>
            <a:spLocks/>
          </p:cNvSpPr>
          <p:nvPr userDrawn="1"/>
        </p:nvSpPr>
        <p:spPr bwMode="auto">
          <a:xfrm>
            <a:off x="8244408" y="6188400"/>
            <a:ext cx="447238" cy="92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/>
            <a:r>
              <a:rPr lang="en-US" altLang="zh-TW" sz="600" dirty="0" smtClean="0">
                <a:solidFill>
                  <a:schemeClr val="bg1">
                    <a:lumMod val="50000"/>
                  </a:schemeClr>
                </a:solidFill>
                <a:latin typeface="Arial" charset="0"/>
                <a:ea typeface="新細明體" charset="-120"/>
                <a:cs typeface="Arial" charset="0"/>
                <a:sym typeface="Arial" charset="0"/>
              </a:rPr>
              <a:t>UMC © 2014</a:t>
            </a:r>
            <a:endParaRPr lang="en-US" altLang="zh-TW" sz="600" dirty="0">
              <a:solidFill>
                <a:schemeClr val="bg1">
                  <a:lumMod val="50000"/>
                </a:schemeClr>
              </a:solidFill>
              <a:latin typeface="Arial" charset="0"/>
              <a:ea typeface="新細明體" charset="-120"/>
              <a:cs typeface="Arial" charset="0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83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 hasCustomPrompt="1"/>
          </p:nvPr>
        </p:nvSpPr>
        <p:spPr>
          <a:xfrm>
            <a:off x="467544" y="980729"/>
            <a:ext cx="3960000" cy="64807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400" b="0" baseline="0">
                <a:solidFill>
                  <a:srgbClr val="00B0F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dirty="0" smtClean="0"/>
              <a:t>Subtitle One</a:t>
            </a:r>
            <a:endParaRPr lang="zh-TW" altLang="en-US" dirty="0" smtClean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440" y="980729"/>
            <a:ext cx="3960000" cy="648072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rgbClr val="00B0F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dirty="0" smtClean="0"/>
              <a:t>Subtitle Two</a:t>
            </a:r>
            <a:endParaRPr lang="zh-TW" altLang="en-US" dirty="0" smtClean="0"/>
          </a:p>
        </p:txBody>
      </p:sp>
      <p:sp>
        <p:nvSpPr>
          <p:cNvPr id="8" name="Text Box 1"/>
          <p:cNvSpPr txBox="1">
            <a:spLocks noGrp="1" noChangeArrowheads="1"/>
          </p:cNvSpPr>
          <p:nvPr>
            <p:ph type="sldNum" sz="quarter" idx="16"/>
          </p:nvPr>
        </p:nvSpPr>
        <p:spPr>
          <a:xfrm>
            <a:off x="8768953" y="6090047"/>
            <a:ext cx="198686" cy="196453"/>
          </a:xfrm>
          <a:ln/>
        </p:spPr>
        <p:txBody>
          <a:bodyPr/>
          <a:lstStyle>
            <a:lvl1pPr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2" name="標題 1"/>
          <p:cNvSpPr>
            <a:spLocks noGrp="1"/>
          </p:cNvSpPr>
          <p:nvPr>
            <p:ph type="title" hasCustomPrompt="1"/>
          </p:nvPr>
        </p:nvSpPr>
        <p:spPr>
          <a:xfrm>
            <a:off x="463392" y="222821"/>
            <a:ext cx="8064896" cy="613891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i="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 altLang="zh-TW" dirty="0" smtClean="0"/>
              <a:t>Content Page Title</a:t>
            </a:r>
            <a:endParaRPr lang="zh-TW" altLang="en-US" dirty="0"/>
          </a:p>
        </p:txBody>
      </p:sp>
      <p:sp>
        <p:nvSpPr>
          <p:cNvPr id="13" name="內容版面配置區 2"/>
          <p:cNvSpPr>
            <a:spLocks noGrp="1"/>
          </p:cNvSpPr>
          <p:nvPr>
            <p:ph sz="half" idx="17" hasCustomPrompt="1"/>
          </p:nvPr>
        </p:nvSpPr>
        <p:spPr>
          <a:xfrm>
            <a:off x="467544" y="1772816"/>
            <a:ext cx="3960000" cy="4170784"/>
          </a:xfrm>
          <a:prstGeom prst="rect">
            <a:avLst/>
          </a:prstGeom>
        </p:spPr>
        <p:txBody>
          <a:bodyPr>
            <a:normAutofit/>
          </a:bodyPr>
          <a:lstStyle>
            <a:lvl1pPr marL="261938" indent="-261938">
              <a:buClr>
                <a:schemeClr val="bg2">
                  <a:lumMod val="75000"/>
                </a:schemeClr>
              </a:buClr>
              <a:buSzPct val="120000"/>
              <a:defRPr sz="2800">
                <a:solidFill>
                  <a:schemeClr val="bg2">
                    <a:lumMod val="50000"/>
                  </a:schemeClr>
                </a:solidFill>
                <a:latin typeface="+mn-lt"/>
              </a:defRPr>
            </a:lvl1pPr>
            <a:lvl2pPr marL="711200" indent="-254000">
              <a:buClr>
                <a:schemeClr val="bg2">
                  <a:lumMod val="75000"/>
                </a:schemeClr>
              </a:buClr>
              <a:buSzPct val="120000"/>
              <a:defRPr sz="240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2pPr>
            <a:lvl3pPr marL="1074738" indent="-160338">
              <a:buClr>
                <a:schemeClr val="bg2">
                  <a:lumMod val="75000"/>
                </a:schemeClr>
              </a:buClr>
              <a:buSzPct val="120000"/>
              <a:defRPr sz="200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3pPr>
            <a:lvl4pPr marL="1524000" indent="-152400">
              <a:buClr>
                <a:schemeClr val="bg2">
                  <a:lumMod val="75000"/>
                </a:schemeClr>
              </a:buClr>
              <a:buSzPct val="120000"/>
              <a:defRPr sz="180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4pPr>
            <a:lvl5pPr marL="1973263" indent="-144463">
              <a:buClr>
                <a:schemeClr val="bg2">
                  <a:lumMod val="75000"/>
                </a:schemeClr>
              </a:buClr>
              <a:buSzPct val="120000"/>
              <a:defRPr sz="180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dirty="0" smtClean="0"/>
              <a:t>First Level</a:t>
            </a:r>
            <a:endParaRPr lang="zh-TW" altLang="en-US" dirty="0" smtClean="0"/>
          </a:p>
          <a:p>
            <a:pPr lvl="1"/>
            <a:r>
              <a:rPr lang="en-US" altLang="zh-TW" dirty="0" smtClean="0"/>
              <a:t>Second Level</a:t>
            </a:r>
            <a:endParaRPr lang="zh-TW" altLang="en-US" dirty="0" smtClean="0"/>
          </a:p>
          <a:p>
            <a:pPr lvl="2"/>
            <a:r>
              <a:rPr lang="en-US" altLang="zh-TW" dirty="0" smtClean="0"/>
              <a:t>Third Level</a:t>
            </a:r>
            <a:endParaRPr lang="zh-TW" altLang="en-US" dirty="0" smtClean="0"/>
          </a:p>
          <a:p>
            <a:pPr lvl="3"/>
            <a:r>
              <a:rPr lang="en-US" altLang="zh-TW" dirty="0" smtClean="0"/>
              <a:t>Fourth Level</a:t>
            </a:r>
            <a:endParaRPr lang="zh-TW" altLang="en-US" dirty="0" smtClean="0"/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  <p:sp>
        <p:nvSpPr>
          <p:cNvPr id="14" name="內容版面配置區 3"/>
          <p:cNvSpPr>
            <a:spLocks noGrp="1"/>
          </p:cNvSpPr>
          <p:nvPr>
            <p:ph sz="half" idx="2" hasCustomPrompt="1"/>
          </p:nvPr>
        </p:nvSpPr>
        <p:spPr>
          <a:xfrm>
            <a:off x="4572813" y="1772816"/>
            <a:ext cx="3960000" cy="4170784"/>
          </a:xfrm>
          <a:prstGeom prst="rect">
            <a:avLst/>
          </a:prstGeom>
        </p:spPr>
        <p:txBody>
          <a:bodyPr>
            <a:normAutofit/>
          </a:bodyPr>
          <a:lstStyle>
            <a:lvl1pPr marL="261938" indent="-261938">
              <a:buClr>
                <a:schemeClr val="bg2">
                  <a:lumMod val="75000"/>
                </a:schemeClr>
              </a:buClr>
              <a:buSzPct val="120000"/>
              <a:defRPr sz="2800">
                <a:solidFill>
                  <a:schemeClr val="bg2">
                    <a:lumMod val="50000"/>
                  </a:schemeClr>
                </a:solidFill>
                <a:latin typeface="+mn-lt"/>
              </a:defRPr>
            </a:lvl1pPr>
            <a:lvl2pPr marL="711200" indent="-254000">
              <a:buClr>
                <a:schemeClr val="bg2">
                  <a:lumMod val="75000"/>
                </a:schemeClr>
              </a:buClr>
              <a:buSzPct val="120000"/>
              <a:defRPr sz="2400">
                <a:solidFill>
                  <a:schemeClr val="bg2">
                    <a:lumMod val="50000"/>
                  </a:schemeClr>
                </a:solidFill>
                <a:latin typeface="+mn-lt"/>
              </a:defRPr>
            </a:lvl2pPr>
            <a:lvl3pPr marL="1074738" indent="-160338">
              <a:buClr>
                <a:schemeClr val="bg2">
                  <a:lumMod val="75000"/>
                </a:schemeClr>
              </a:buClr>
              <a:buSzPct val="120000"/>
              <a:defRPr sz="2000">
                <a:solidFill>
                  <a:schemeClr val="bg2">
                    <a:lumMod val="50000"/>
                  </a:schemeClr>
                </a:solidFill>
                <a:latin typeface="+mn-lt"/>
              </a:defRPr>
            </a:lvl3pPr>
            <a:lvl4pPr marL="1524000" indent="-152400">
              <a:buClr>
                <a:schemeClr val="bg2">
                  <a:lumMod val="75000"/>
                </a:schemeClr>
              </a:buClr>
              <a:buSzPct val="120000"/>
              <a:defRPr sz="1800">
                <a:solidFill>
                  <a:schemeClr val="bg2">
                    <a:lumMod val="50000"/>
                  </a:schemeClr>
                </a:solidFill>
                <a:latin typeface="+mn-lt"/>
              </a:defRPr>
            </a:lvl4pPr>
            <a:lvl5pPr marL="1973263" indent="-144463">
              <a:buClr>
                <a:schemeClr val="bg2">
                  <a:lumMod val="75000"/>
                </a:schemeClr>
              </a:buClr>
              <a:buSzPct val="120000"/>
              <a:defRPr sz="1800">
                <a:solidFill>
                  <a:schemeClr val="bg2">
                    <a:lumMod val="50000"/>
                  </a:schemeClr>
                </a:solidFill>
                <a:latin typeface="+mn-lt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dirty="0" smtClean="0"/>
              <a:t>First Level</a:t>
            </a:r>
            <a:endParaRPr lang="zh-TW" altLang="en-US" dirty="0" smtClean="0"/>
          </a:p>
          <a:p>
            <a:pPr lvl="1"/>
            <a:r>
              <a:rPr lang="en-US" altLang="zh-TW" dirty="0" smtClean="0"/>
              <a:t>Second Level</a:t>
            </a:r>
            <a:endParaRPr lang="zh-TW" altLang="en-US" dirty="0" smtClean="0"/>
          </a:p>
          <a:p>
            <a:pPr lvl="2"/>
            <a:r>
              <a:rPr lang="en-US" altLang="zh-TW" dirty="0" smtClean="0"/>
              <a:t>Third Level</a:t>
            </a:r>
            <a:endParaRPr lang="zh-TW" altLang="en-US" dirty="0" smtClean="0"/>
          </a:p>
          <a:p>
            <a:pPr lvl="3"/>
            <a:r>
              <a:rPr lang="en-US" altLang="zh-TW" dirty="0" smtClean="0"/>
              <a:t>Fourth Level</a:t>
            </a:r>
            <a:endParaRPr lang="zh-TW" altLang="en-US" dirty="0" smtClean="0"/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  <p:sp>
        <p:nvSpPr>
          <p:cNvPr id="11" name="Rectangle 6"/>
          <p:cNvSpPr txBox="1">
            <a:spLocks noChangeArrowheads="1"/>
          </p:cNvSpPr>
          <p:nvPr userDrawn="1"/>
        </p:nvSpPr>
        <p:spPr>
          <a:xfrm>
            <a:off x="5870376" y="6453336"/>
            <a:ext cx="3166120" cy="355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kumimoji="1" sz="4000" i="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r"/>
            <a:r>
              <a:rPr lang="en-US" altLang="zh-TW" sz="1200" b="1" kern="0" dirty="0" smtClean="0"/>
              <a:t>Confidential</a:t>
            </a:r>
          </a:p>
        </p:txBody>
      </p:sp>
      <p:sp>
        <p:nvSpPr>
          <p:cNvPr id="15" name="Rectangle 2"/>
          <p:cNvSpPr>
            <a:spLocks/>
          </p:cNvSpPr>
          <p:nvPr userDrawn="1"/>
        </p:nvSpPr>
        <p:spPr bwMode="auto">
          <a:xfrm>
            <a:off x="8244408" y="6188400"/>
            <a:ext cx="447238" cy="92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/>
            <a:r>
              <a:rPr lang="en-US" altLang="zh-TW" sz="600" dirty="0" smtClean="0">
                <a:solidFill>
                  <a:schemeClr val="bg1">
                    <a:lumMod val="50000"/>
                  </a:schemeClr>
                </a:solidFill>
                <a:latin typeface="Arial" charset="0"/>
                <a:ea typeface="新細明體" charset="-120"/>
                <a:cs typeface="Arial" charset="0"/>
                <a:sym typeface="Arial" charset="0"/>
              </a:rPr>
              <a:t>UMC © 2014</a:t>
            </a:r>
            <a:endParaRPr lang="en-US" altLang="zh-TW" sz="600" dirty="0">
              <a:solidFill>
                <a:schemeClr val="bg1">
                  <a:lumMod val="50000"/>
                </a:schemeClr>
              </a:solidFill>
              <a:latin typeface="Arial" charset="0"/>
              <a:ea typeface="新細明體" charset="-120"/>
              <a:cs typeface="Arial" charset="0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1047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"/>
          <p:cNvSpPr txBox="1">
            <a:spLocks noGrp="1" noChangeArrowheads="1"/>
          </p:cNvSpPr>
          <p:nvPr>
            <p:ph type="sldNum" sz="quarter" idx="16"/>
          </p:nvPr>
        </p:nvSpPr>
        <p:spPr>
          <a:xfrm>
            <a:off x="8768953" y="6090047"/>
            <a:ext cx="198686" cy="196453"/>
          </a:xfrm>
          <a:ln/>
        </p:spPr>
        <p:txBody>
          <a:bodyPr/>
          <a:lstStyle>
            <a:lvl1pPr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8" name="標題 1"/>
          <p:cNvSpPr>
            <a:spLocks noGrp="1"/>
          </p:cNvSpPr>
          <p:nvPr>
            <p:ph type="title" hasCustomPrompt="1"/>
          </p:nvPr>
        </p:nvSpPr>
        <p:spPr>
          <a:xfrm>
            <a:off x="463392" y="222821"/>
            <a:ext cx="8064896" cy="613891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i="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 altLang="zh-TW" dirty="0" smtClean="0"/>
              <a:t>Content Page Title</a:t>
            </a:r>
            <a:endParaRPr lang="zh-TW" altLang="en-US" dirty="0"/>
          </a:p>
        </p:txBody>
      </p:sp>
      <p:sp>
        <p:nvSpPr>
          <p:cNvPr id="7" name="Rectangle 6"/>
          <p:cNvSpPr txBox="1">
            <a:spLocks noChangeArrowheads="1"/>
          </p:cNvSpPr>
          <p:nvPr userDrawn="1"/>
        </p:nvSpPr>
        <p:spPr>
          <a:xfrm>
            <a:off x="5870376" y="6453336"/>
            <a:ext cx="3166120" cy="355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kumimoji="1" sz="4000" i="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r"/>
            <a:r>
              <a:rPr lang="en-US" altLang="zh-TW" sz="1200" b="1" kern="0" dirty="0" smtClean="0"/>
              <a:t>Confidential</a:t>
            </a:r>
          </a:p>
        </p:txBody>
      </p:sp>
      <p:sp>
        <p:nvSpPr>
          <p:cNvPr id="9" name="Rectangle 2"/>
          <p:cNvSpPr>
            <a:spLocks/>
          </p:cNvSpPr>
          <p:nvPr userDrawn="1"/>
        </p:nvSpPr>
        <p:spPr bwMode="auto">
          <a:xfrm>
            <a:off x="8244408" y="6188400"/>
            <a:ext cx="447238" cy="92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/>
            <a:r>
              <a:rPr lang="en-US" altLang="zh-TW" sz="600" dirty="0" smtClean="0">
                <a:solidFill>
                  <a:schemeClr val="bg1">
                    <a:lumMod val="50000"/>
                  </a:schemeClr>
                </a:solidFill>
                <a:latin typeface="Arial" charset="0"/>
                <a:ea typeface="新細明體" charset="-120"/>
                <a:cs typeface="Arial" charset="0"/>
                <a:sym typeface="Arial" charset="0"/>
              </a:rPr>
              <a:t>UMC © 2014</a:t>
            </a:r>
            <a:endParaRPr lang="en-US" altLang="zh-TW" sz="600" dirty="0">
              <a:solidFill>
                <a:schemeClr val="bg1">
                  <a:lumMod val="50000"/>
                </a:schemeClr>
              </a:solidFill>
              <a:latin typeface="Arial" charset="0"/>
              <a:ea typeface="新細明體" charset="-120"/>
              <a:cs typeface="Arial" charset="0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466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"/>
          <p:cNvSpPr txBox="1">
            <a:spLocks noGrp="1" noChangeArrowheads="1"/>
          </p:cNvSpPr>
          <p:nvPr>
            <p:ph type="sldNum" sz="quarter" idx="16"/>
          </p:nvPr>
        </p:nvSpPr>
        <p:spPr>
          <a:xfrm>
            <a:off x="8768953" y="6090047"/>
            <a:ext cx="198686" cy="196453"/>
          </a:xfrm>
          <a:ln/>
        </p:spPr>
        <p:txBody>
          <a:bodyPr/>
          <a:lstStyle>
            <a:lvl1pPr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Rectangle 6"/>
          <p:cNvSpPr txBox="1">
            <a:spLocks noChangeArrowheads="1"/>
          </p:cNvSpPr>
          <p:nvPr userDrawn="1"/>
        </p:nvSpPr>
        <p:spPr>
          <a:xfrm>
            <a:off x="5870376" y="6453336"/>
            <a:ext cx="3166120" cy="355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kumimoji="1" sz="4000" i="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r"/>
            <a:r>
              <a:rPr lang="en-US" altLang="zh-TW" sz="1200" b="1" kern="0" dirty="0" smtClean="0"/>
              <a:t>Confidential</a:t>
            </a:r>
          </a:p>
        </p:txBody>
      </p:sp>
      <p:sp>
        <p:nvSpPr>
          <p:cNvPr id="7" name="Rectangle 2"/>
          <p:cNvSpPr>
            <a:spLocks/>
          </p:cNvSpPr>
          <p:nvPr userDrawn="1"/>
        </p:nvSpPr>
        <p:spPr bwMode="auto">
          <a:xfrm>
            <a:off x="8244408" y="6188400"/>
            <a:ext cx="447238" cy="92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/>
            <a:r>
              <a:rPr lang="en-US" altLang="zh-TW" sz="600" dirty="0" smtClean="0">
                <a:solidFill>
                  <a:schemeClr val="bg1">
                    <a:lumMod val="50000"/>
                  </a:schemeClr>
                </a:solidFill>
                <a:latin typeface="Arial" charset="0"/>
                <a:ea typeface="新細明體" charset="-120"/>
                <a:cs typeface="Arial" charset="0"/>
                <a:sym typeface="Arial" charset="0"/>
              </a:rPr>
              <a:t>UMC © 2014</a:t>
            </a:r>
            <a:endParaRPr lang="en-US" altLang="zh-TW" sz="600" dirty="0">
              <a:solidFill>
                <a:schemeClr val="bg1">
                  <a:lumMod val="50000"/>
                </a:schemeClr>
              </a:solidFill>
              <a:latin typeface="Arial" charset="0"/>
              <a:ea typeface="新細明體" charset="-120"/>
              <a:cs typeface="Arial" charset="0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763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hasCustomPrompt="1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defRPr sz="2000" b="0" i="0">
                <a:solidFill>
                  <a:srgbClr val="00B0F0"/>
                </a:solidFill>
              </a:defRPr>
            </a:lvl1pPr>
          </a:lstStyle>
          <a:p>
            <a:r>
              <a:rPr lang="en-US" altLang="zh-TW" dirty="0" smtClean="0"/>
              <a:t>Title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 hasCustomPrompt="1"/>
          </p:nvPr>
        </p:nvSpPr>
        <p:spPr>
          <a:xfrm>
            <a:off x="3575050" y="273050"/>
            <a:ext cx="5029398" cy="5853113"/>
          </a:xfrm>
          <a:prstGeom prst="rect">
            <a:avLst/>
          </a:prstGeom>
        </p:spPr>
        <p:txBody>
          <a:bodyPr>
            <a:normAutofit/>
          </a:bodyPr>
          <a:lstStyle>
            <a:lvl1pPr marL="261938" indent="-261938">
              <a:buClr>
                <a:schemeClr val="bg2">
                  <a:lumMod val="75000"/>
                </a:schemeClr>
              </a:buClr>
              <a:buSzPct val="120000"/>
              <a:defRPr sz="3200">
                <a:solidFill>
                  <a:schemeClr val="bg2">
                    <a:lumMod val="50000"/>
                  </a:schemeClr>
                </a:solidFill>
              </a:defRPr>
            </a:lvl1pPr>
            <a:lvl2pPr marL="711200" indent="-254000">
              <a:buClr>
                <a:schemeClr val="bg2">
                  <a:lumMod val="75000"/>
                </a:schemeClr>
              </a:buClr>
              <a:buSzPct val="120000"/>
              <a:defRPr sz="2800">
                <a:solidFill>
                  <a:schemeClr val="bg2">
                    <a:lumMod val="50000"/>
                  </a:schemeClr>
                </a:solidFill>
              </a:defRPr>
            </a:lvl2pPr>
            <a:lvl3pPr marL="1074738" indent="-160338">
              <a:buClr>
                <a:schemeClr val="bg2">
                  <a:lumMod val="75000"/>
                </a:schemeClr>
              </a:buClr>
              <a:buSzPct val="120000"/>
              <a:defRPr sz="2400">
                <a:solidFill>
                  <a:schemeClr val="bg2">
                    <a:lumMod val="50000"/>
                  </a:schemeClr>
                </a:solidFill>
              </a:defRPr>
            </a:lvl3pPr>
            <a:lvl4pPr marL="1524000" indent="-152400">
              <a:buClr>
                <a:schemeClr val="bg2">
                  <a:lumMod val="75000"/>
                </a:schemeClr>
              </a:buClr>
              <a:buSzPct val="120000"/>
              <a:defRPr sz="2000">
                <a:solidFill>
                  <a:schemeClr val="bg2">
                    <a:lumMod val="50000"/>
                  </a:schemeClr>
                </a:solidFill>
              </a:defRPr>
            </a:lvl4pPr>
            <a:lvl5pPr marL="1973263" indent="-144463">
              <a:buClr>
                <a:schemeClr val="bg2">
                  <a:lumMod val="75000"/>
                </a:schemeClr>
              </a:buClr>
              <a:buSzPct val="120000"/>
              <a:defRPr sz="20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dirty="0" smtClean="0"/>
              <a:t>First Level</a:t>
            </a:r>
            <a:endParaRPr lang="zh-TW" altLang="en-US" dirty="0" smtClean="0"/>
          </a:p>
          <a:p>
            <a:pPr lvl="1"/>
            <a:r>
              <a:rPr lang="en-US" altLang="zh-TW" dirty="0" smtClean="0"/>
              <a:t>Second Level</a:t>
            </a:r>
            <a:endParaRPr lang="zh-TW" altLang="en-US" dirty="0" smtClean="0"/>
          </a:p>
          <a:p>
            <a:pPr lvl="2"/>
            <a:r>
              <a:rPr lang="en-US" altLang="zh-TW" dirty="0" smtClean="0"/>
              <a:t>Third Level</a:t>
            </a:r>
            <a:endParaRPr lang="zh-TW" altLang="en-US" dirty="0" smtClean="0"/>
          </a:p>
          <a:p>
            <a:pPr lvl="3"/>
            <a:r>
              <a:rPr lang="en-US" altLang="zh-TW" dirty="0" smtClean="0"/>
              <a:t>Fourth Level</a:t>
            </a:r>
            <a:endParaRPr lang="zh-TW" altLang="en-US" dirty="0" smtClean="0"/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dirty="0" smtClean="0"/>
              <a:t>Text</a:t>
            </a:r>
            <a:endParaRPr lang="zh-TW" altLang="en-US" dirty="0" smtClean="0"/>
          </a:p>
        </p:txBody>
      </p:sp>
      <p:sp>
        <p:nvSpPr>
          <p:cNvPr id="6" name="Text Box 1"/>
          <p:cNvSpPr txBox="1">
            <a:spLocks noGrp="1" noChangeArrowheads="1"/>
          </p:cNvSpPr>
          <p:nvPr>
            <p:ph type="sldNum" sz="quarter" idx="16"/>
          </p:nvPr>
        </p:nvSpPr>
        <p:spPr>
          <a:xfrm>
            <a:off x="8768953" y="6090047"/>
            <a:ext cx="198686" cy="196453"/>
          </a:xfrm>
          <a:ln/>
        </p:spPr>
        <p:txBody>
          <a:bodyPr/>
          <a:lstStyle>
            <a:lvl1pPr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9" name="Rectangle 6"/>
          <p:cNvSpPr txBox="1">
            <a:spLocks noChangeArrowheads="1"/>
          </p:cNvSpPr>
          <p:nvPr userDrawn="1"/>
        </p:nvSpPr>
        <p:spPr>
          <a:xfrm>
            <a:off x="5870376" y="6453336"/>
            <a:ext cx="3166120" cy="355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kumimoji="1" sz="4000" i="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r"/>
            <a:r>
              <a:rPr lang="en-US" altLang="zh-TW" sz="1200" b="1" kern="0" dirty="0" smtClean="0"/>
              <a:t>Confidential</a:t>
            </a:r>
          </a:p>
        </p:txBody>
      </p:sp>
      <p:sp>
        <p:nvSpPr>
          <p:cNvPr id="10" name="Rectangle 2"/>
          <p:cNvSpPr>
            <a:spLocks/>
          </p:cNvSpPr>
          <p:nvPr userDrawn="1"/>
        </p:nvSpPr>
        <p:spPr bwMode="auto">
          <a:xfrm>
            <a:off x="8244408" y="6188400"/>
            <a:ext cx="447238" cy="92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/>
            <a:r>
              <a:rPr lang="en-US" altLang="zh-TW" sz="600" dirty="0" smtClean="0">
                <a:solidFill>
                  <a:schemeClr val="bg1">
                    <a:lumMod val="50000"/>
                  </a:schemeClr>
                </a:solidFill>
                <a:latin typeface="Arial" charset="0"/>
                <a:ea typeface="新細明體" charset="-120"/>
                <a:cs typeface="Arial" charset="0"/>
                <a:sym typeface="Arial" charset="0"/>
              </a:rPr>
              <a:t>UMC © 2014</a:t>
            </a:r>
            <a:endParaRPr lang="en-US" altLang="zh-TW" sz="600" dirty="0">
              <a:solidFill>
                <a:schemeClr val="bg1">
                  <a:lumMod val="50000"/>
                </a:schemeClr>
              </a:solidFill>
              <a:latin typeface="Arial" charset="0"/>
              <a:ea typeface="新細明體" charset="-120"/>
              <a:cs typeface="Arial" charset="0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101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hasCustomPrompt="1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defRPr sz="2000" b="0" i="0">
                <a:solidFill>
                  <a:srgbClr val="00B0F0"/>
                </a:solidFill>
              </a:defRPr>
            </a:lvl1pPr>
          </a:lstStyle>
          <a:p>
            <a:r>
              <a:rPr lang="en-US" altLang="zh-TW" dirty="0" smtClean="0"/>
              <a:t>Title</a:t>
            </a:r>
            <a:endParaRPr lang="zh-TW" altLang="en-US" dirty="0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 hasCustomPrompt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TW" noProof="0" dirty="0" smtClean="0"/>
              <a:t>Click to add Image</a:t>
            </a:r>
            <a:endParaRPr lang="zh-TW" altLang="en-US" noProof="0" dirty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 baseline="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dirty="0" smtClean="0"/>
              <a:t>Text </a:t>
            </a:r>
            <a:endParaRPr lang="zh-TW" altLang="en-US" dirty="0" smtClean="0"/>
          </a:p>
        </p:txBody>
      </p:sp>
      <p:sp>
        <p:nvSpPr>
          <p:cNvPr id="6" name="Text Box 1"/>
          <p:cNvSpPr txBox="1">
            <a:spLocks noGrp="1" noChangeArrowheads="1"/>
          </p:cNvSpPr>
          <p:nvPr>
            <p:ph type="sldNum" sz="quarter" idx="16"/>
          </p:nvPr>
        </p:nvSpPr>
        <p:spPr>
          <a:xfrm>
            <a:off x="8768953" y="6090047"/>
            <a:ext cx="198686" cy="196453"/>
          </a:xfrm>
          <a:ln/>
        </p:spPr>
        <p:txBody>
          <a:bodyPr/>
          <a:lstStyle>
            <a:lvl1pPr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9" name="Rectangle 6"/>
          <p:cNvSpPr txBox="1">
            <a:spLocks noChangeArrowheads="1"/>
          </p:cNvSpPr>
          <p:nvPr userDrawn="1"/>
        </p:nvSpPr>
        <p:spPr>
          <a:xfrm>
            <a:off x="5870376" y="6453336"/>
            <a:ext cx="3166120" cy="355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kumimoji="1" sz="4000" i="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r"/>
            <a:r>
              <a:rPr lang="en-US" altLang="zh-TW" sz="1200" b="1" kern="0" dirty="0" smtClean="0"/>
              <a:t>Confidential</a:t>
            </a:r>
          </a:p>
        </p:txBody>
      </p:sp>
      <p:sp>
        <p:nvSpPr>
          <p:cNvPr id="10" name="Rectangle 2"/>
          <p:cNvSpPr>
            <a:spLocks/>
          </p:cNvSpPr>
          <p:nvPr userDrawn="1"/>
        </p:nvSpPr>
        <p:spPr bwMode="auto">
          <a:xfrm>
            <a:off x="8244408" y="6188400"/>
            <a:ext cx="447238" cy="92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/>
            <a:r>
              <a:rPr lang="en-US" altLang="zh-TW" sz="600" dirty="0" smtClean="0">
                <a:solidFill>
                  <a:schemeClr val="bg1">
                    <a:lumMod val="50000"/>
                  </a:schemeClr>
                </a:solidFill>
                <a:latin typeface="Arial" charset="0"/>
                <a:ea typeface="新細明體" charset="-120"/>
                <a:cs typeface="Arial" charset="0"/>
                <a:sym typeface="Arial" charset="0"/>
              </a:rPr>
              <a:t>UMC © 2014</a:t>
            </a:r>
            <a:endParaRPr lang="en-US" altLang="zh-TW" sz="600" dirty="0">
              <a:solidFill>
                <a:schemeClr val="bg1">
                  <a:lumMod val="50000"/>
                </a:schemeClr>
              </a:solidFill>
              <a:latin typeface="Arial" charset="0"/>
              <a:ea typeface="新細明體" charset="-120"/>
              <a:cs typeface="Arial" charset="0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686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39552" y="1219200"/>
            <a:ext cx="7992888" cy="4724400"/>
          </a:xfrm>
          <a:prstGeom prst="rect">
            <a:avLst/>
          </a:prstGeom>
        </p:spPr>
        <p:txBody>
          <a:bodyPr vert="eaVert">
            <a:normAutofit/>
          </a:bodyPr>
          <a:lstStyle>
            <a:lvl1pPr>
              <a:buClr>
                <a:schemeClr val="bg2">
                  <a:lumMod val="75000"/>
                </a:schemeClr>
              </a:buClr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>
              <a:buClr>
                <a:schemeClr val="bg2">
                  <a:lumMod val="75000"/>
                </a:schemeClr>
              </a:buClr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>
              <a:buClr>
                <a:schemeClr val="bg2">
                  <a:lumMod val="75000"/>
                </a:schemeClr>
              </a:buClr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>
              <a:buClr>
                <a:schemeClr val="bg2">
                  <a:lumMod val="75000"/>
                </a:schemeClr>
              </a:buClr>
              <a:defRPr>
                <a:solidFill>
                  <a:schemeClr val="bg2">
                    <a:lumMod val="50000"/>
                  </a:schemeClr>
                </a:solidFill>
              </a:defRPr>
            </a:lvl4pPr>
            <a:lvl5pPr>
              <a:buClr>
                <a:schemeClr val="bg2">
                  <a:lumMod val="75000"/>
                </a:schemeClr>
              </a:buClr>
              <a:defRPr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6"/>
          </p:nvPr>
        </p:nvSpPr>
        <p:spPr>
          <a:xfrm>
            <a:off x="8768953" y="6090047"/>
            <a:ext cx="198686" cy="196453"/>
          </a:xfrm>
          <a:ln/>
        </p:spPr>
        <p:txBody>
          <a:bodyPr/>
          <a:lstStyle>
            <a:lvl1pPr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10" name="標題 1"/>
          <p:cNvSpPr>
            <a:spLocks noGrp="1"/>
          </p:cNvSpPr>
          <p:nvPr>
            <p:ph type="title" hasCustomPrompt="1"/>
          </p:nvPr>
        </p:nvSpPr>
        <p:spPr>
          <a:xfrm>
            <a:off x="463392" y="222821"/>
            <a:ext cx="8064896" cy="613891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i="0" baseline="0">
                <a:solidFill>
                  <a:schemeClr val="bg2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US" altLang="zh-TW" dirty="0" smtClean="0"/>
              <a:t>Content Page Title</a:t>
            </a:r>
            <a:endParaRPr lang="zh-TW" altLang="en-US" dirty="0"/>
          </a:p>
        </p:txBody>
      </p:sp>
      <p:sp>
        <p:nvSpPr>
          <p:cNvPr id="11" name="Rectangle 6"/>
          <p:cNvSpPr txBox="1">
            <a:spLocks noChangeArrowheads="1"/>
          </p:cNvSpPr>
          <p:nvPr userDrawn="1"/>
        </p:nvSpPr>
        <p:spPr>
          <a:xfrm>
            <a:off x="5870376" y="6453336"/>
            <a:ext cx="3166120" cy="355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kumimoji="1" sz="4000" i="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r"/>
            <a:r>
              <a:rPr lang="en-US" altLang="zh-TW" sz="1200" b="1" kern="0" dirty="0" smtClean="0"/>
              <a:t>Confidential</a:t>
            </a:r>
          </a:p>
        </p:txBody>
      </p:sp>
      <p:sp>
        <p:nvSpPr>
          <p:cNvPr id="7" name="Rectangle 2"/>
          <p:cNvSpPr>
            <a:spLocks/>
          </p:cNvSpPr>
          <p:nvPr userDrawn="1"/>
        </p:nvSpPr>
        <p:spPr bwMode="auto">
          <a:xfrm>
            <a:off x="8244408" y="6188400"/>
            <a:ext cx="447238" cy="92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/>
            <a:r>
              <a:rPr lang="en-US" altLang="zh-TW" sz="600" dirty="0" smtClean="0">
                <a:solidFill>
                  <a:schemeClr val="bg1">
                    <a:lumMod val="50000"/>
                  </a:schemeClr>
                </a:solidFill>
                <a:latin typeface="Arial" charset="0"/>
                <a:ea typeface="新細明體" charset="-120"/>
                <a:cs typeface="Arial" charset="0"/>
                <a:sym typeface="Arial" charset="0"/>
              </a:rPr>
              <a:t>UMC © 2014</a:t>
            </a:r>
            <a:endParaRPr lang="en-US" altLang="zh-TW" sz="600" dirty="0">
              <a:solidFill>
                <a:schemeClr val="bg1">
                  <a:lumMod val="50000"/>
                </a:schemeClr>
              </a:solidFill>
              <a:latin typeface="Arial" charset="0"/>
              <a:ea typeface="新細明體" charset="-120"/>
              <a:cs typeface="Arial" charset="0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729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781800" y="332656"/>
            <a:ext cx="1750640" cy="5610944"/>
          </a:xfrm>
          <a:prstGeom prst="rect">
            <a:avLst/>
          </a:prstGeom>
        </p:spPr>
        <p:txBody>
          <a:bodyPr vert="eaVert">
            <a:noAutofit/>
          </a:bodyPr>
          <a:lstStyle>
            <a:lvl1pPr>
              <a:defRPr sz="3200" b="0" i="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33400" y="332656"/>
            <a:ext cx="6096000" cy="5610944"/>
          </a:xfrm>
          <a:prstGeom prst="rect">
            <a:avLst/>
          </a:prstGeom>
        </p:spPr>
        <p:txBody>
          <a:bodyPr vert="eaVert">
            <a:normAutofit/>
          </a:bodyPr>
          <a:lstStyle>
            <a:lvl1pPr>
              <a:buClr>
                <a:schemeClr val="bg2">
                  <a:lumMod val="75000"/>
                </a:schemeClr>
              </a:buClr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>
              <a:buClr>
                <a:schemeClr val="bg2">
                  <a:lumMod val="75000"/>
                </a:schemeClr>
              </a:buClr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>
              <a:buClr>
                <a:schemeClr val="bg2">
                  <a:lumMod val="75000"/>
                </a:schemeClr>
              </a:buClr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>
              <a:buClr>
                <a:schemeClr val="bg2">
                  <a:lumMod val="75000"/>
                </a:schemeClr>
              </a:buClr>
              <a:defRPr>
                <a:solidFill>
                  <a:schemeClr val="bg2">
                    <a:lumMod val="50000"/>
                  </a:schemeClr>
                </a:solidFill>
              </a:defRPr>
            </a:lvl4pPr>
            <a:lvl5pPr>
              <a:buClr>
                <a:schemeClr val="bg2">
                  <a:lumMod val="75000"/>
                </a:schemeClr>
              </a:buClr>
              <a:defRPr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Text Box 1"/>
          <p:cNvSpPr txBox="1">
            <a:spLocks noGrp="1" noChangeArrowheads="1"/>
          </p:cNvSpPr>
          <p:nvPr>
            <p:ph type="sldNum" sz="quarter" idx="16"/>
          </p:nvPr>
        </p:nvSpPr>
        <p:spPr>
          <a:xfrm>
            <a:off x="8768953" y="6090047"/>
            <a:ext cx="198686" cy="196453"/>
          </a:xfrm>
          <a:ln/>
        </p:spPr>
        <p:txBody>
          <a:bodyPr/>
          <a:lstStyle>
            <a:lvl1pPr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8" name="Rectangle 6"/>
          <p:cNvSpPr txBox="1">
            <a:spLocks noChangeArrowheads="1"/>
          </p:cNvSpPr>
          <p:nvPr userDrawn="1"/>
        </p:nvSpPr>
        <p:spPr>
          <a:xfrm>
            <a:off x="5870376" y="6453336"/>
            <a:ext cx="3166120" cy="355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kumimoji="1" sz="4000" i="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r"/>
            <a:r>
              <a:rPr lang="en-US" altLang="zh-TW" sz="1200" b="1" kern="0" dirty="0" smtClean="0"/>
              <a:t>Confidential</a:t>
            </a:r>
          </a:p>
        </p:txBody>
      </p:sp>
      <p:sp>
        <p:nvSpPr>
          <p:cNvPr id="9" name="Rectangle 2"/>
          <p:cNvSpPr>
            <a:spLocks/>
          </p:cNvSpPr>
          <p:nvPr userDrawn="1"/>
        </p:nvSpPr>
        <p:spPr bwMode="auto">
          <a:xfrm>
            <a:off x="8244408" y="6188400"/>
            <a:ext cx="447238" cy="92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l"/>
            <a:r>
              <a:rPr lang="en-US" altLang="zh-TW" sz="600" dirty="0" smtClean="0">
                <a:solidFill>
                  <a:schemeClr val="bg1">
                    <a:lumMod val="50000"/>
                  </a:schemeClr>
                </a:solidFill>
                <a:latin typeface="Arial" charset="0"/>
                <a:ea typeface="新細明體" charset="-120"/>
                <a:cs typeface="Arial" charset="0"/>
                <a:sym typeface="Arial" charset="0"/>
              </a:rPr>
              <a:t>UMC © 2014</a:t>
            </a:r>
            <a:endParaRPr lang="en-US" altLang="zh-TW" sz="600" dirty="0">
              <a:solidFill>
                <a:schemeClr val="bg1">
                  <a:lumMod val="50000"/>
                </a:schemeClr>
              </a:solidFill>
              <a:latin typeface="Arial" charset="0"/>
              <a:ea typeface="新細明體" charset="-120"/>
              <a:cs typeface="Arial" charset="0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7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結束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hasCustomPrompt="1"/>
          </p:nvPr>
        </p:nvSpPr>
        <p:spPr>
          <a:xfrm>
            <a:off x="1115616" y="3717032"/>
            <a:ext cx="4752528" cy="432048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1400" b="0" i="1" cap="none" baseline="0">
                <a:solidFill>
                  <a:srgbClr val="00B0F0"/>
                </a:solidFill>
              </a:defRPr>
            </a:lvl1pPr>
          </a:lstStyle>
          <a:p>
            <a:r>
              <a:rPr lang="en-US" altLang="zh-TW" dirty="0" smtClean="0"/>
              <a:t>Future topic, if opportunity allows…</a:t>
            </a:r>
            <a:br>
              <a:rPr lang="en-US" altLang="zh-TW" dirty="0" smtClean="0"/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 hasCustomPrompt="1"/>
          </p:nvPr>
        </p:nvSpPr>
        <p:spPr>
          <a:xfrm>
            <a:off x="1115616" y="2348880"/>
            <a:ext cx="4752528" cy="1212155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>
              <a:buNone/>
              <a:defRPr sz="3200" baseline="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TW" dirty="0" smtClean="0"/>
              <a:t>Thank You!</a:t>
            </a:r>
          </a:p>
        </p:txBody>
      </p:sp>
      <p:sp>
        <p:nvSpPr>
          <p:cNvPr id="5" name="文字版面配置區 2"/>
          <p:cNvSpPr>
            <a:spLocks noGrp="1"/>
          </p:cNvSpPr>
          <p:nvPr>
            <p:ph type="body" idx="13" hasCustomPrompt="1"/>
          </p:nvPr>
        </p:nvSpPr>
        <p:spPr>
          <a:xfrm>
            <a:off x="1115616" y="4293096"/>
            <a:ext cx="4752528" cy="356046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>
              <a:buNone/>
              <a:defRPr sz="1200" b="0" i="1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dirty="0" smtClean="0"/>
              <a:t>Future Topic</a:t>
            </a:r>
            <a:endParaRPr lang="zh-TW" altLang="en-US" dirty="0" smtClean="0"/>
          </a:p>
        </p:txBody>
      </p:sp>
      <p:sp>
        <p:nvSpPr>
          <p:cNvPr id="6" name="Rectangle 6"/>
          <p:cNvSpPr txBox="1">
            <a:spLocks noChangeArrowheads="1"/>
          </p:cNvSpPr>
          <p:nvPr userDrawn="1"/>
        </p:nvSpPr>
        <p:spPr>
          <a:xfrm>
            <a:off x="325760" y="6169496"/>
            <a:ext cx="3166120" cy="355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kumimoji="1" sz="4000" i="0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600" i="1">
                <a:solidFill>
                  <a:srgbClr val="003399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l"/>
            <a:r>
              <a:rPr lang="en-US" altLang="zh-TW" sz="1400" b="1" kern="0" dirty="0" smtClean="0"/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82229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6386513" y="6477000"/>
            <a:ext cx="22701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rgbClr val="0000FF"/>
                </a:solidFill>
                <a:latin typeface="細明體" pitchFamily="49" charset="-120"/>
                <a:ea typeface="標楷體" pitchFamily="65" charset="-120"/>
              </a:defRPr>
            </a:lvl1pPr>
            <a:lvl2pPr marL="742950" indent="-285750" eaLnBrk="0" hangingPunct="0">
              <a:defRPr sz="2400">
                <a:solidFill>
                  <a:srgbClr val="0000FF"/>
                </a:solidFill>
                <a:latin typeface="細明體" pitchFamily="49" charset="-120"/>
                <a:ea typeface="標楷體" pitchFamily="65" charset="-120"/>
              </a:defRPr>
            </a:lvl2pPr>
            <a:lvl3pPr marL="1143000" indent="-228600" eaLnBrk="0" hangingPunct="0">
              <a:defRPr sz="2400">
                <a:solidFill>
                  <a:srgbClr val="0000FF"/>
                </a:solidFill>
                <a:latin typeface="細明體" pitchFamily="49" charset="-120"/>
                <a:ea typeface="標楷體" pitchFamily="65" charset="-120"/>
              </a:defRPr>
            </a:lvl3pPr>
            <a:lvl4pPr marL="1600200" indent="-228600" eaLnBrk="0" hangingPunct="0">
              <a:defRPr sz="2400">
                <a:solidFill>
                  <a:srgbClr val="0000FF"/>
                </a:solidFill>
                <a:latin typeface="細明體" pitchFamily="49" charset="-120"/>
                <a:ea typeface="標楷體" pitchFamily="65" charset="-120"/>
              </a:defRPr>
            </a:lvl4pPr>
            <a:lvl5pPr marL="2057400" indent="-228600" eaLnBrk="0" hangingPunct="0">
              <a:defRPr sz="2400">
                <a:solidFill>
                  <a:srgbClr val="0000FF"/>
                </a:solidFill>
                <a:latin typeface="細明體" pitchFamily="49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>
                <a:solidFill>
                  <a:srgbClr val="0000FF"/>
                </a:solidFill>
                <a:latin typeface="細明體" pitchFamily="49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>
                <a:solidFill>
                  <a:srgbClr val="0000FF"/>
                </a:solidFill>
                <a:latin typeface="細明體" pitchFamily="49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>
                <a:solidFill>
                  <a:srgbClr val="0000FF"/>
                </a:solidFill>
                <a:latin typeface="細明體" pitchFamily="49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>
                <a:solidFill>
                  <a:srgbClr val="0000FF"/>
                </a:solidFill>
                <a:latin typeface="細明體" pitchFamily="49" charset="-120"/>
                <a:ea typeface="標楷體" pitchFamily="65" charset="-12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altLang="zh-TW" sz="1200" b="1">
                <a:solidFill>
                  <a:schemeClr val="bg1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</a:t>
            </a:r>
          </a:p>
        </p:txBody>
      </p:sp>
      <p:sp>
        <p:nvSpPr>
          <p:cNvPr id="7" name="Text Box 1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8768953" y="6090047"/>
            <a:ext cx="198686" cy="1964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64291" tIns="32146" rIns="64291" bIns="32146" numCol="1" anchor="t" anchorCtr="0" compatLnSpc="1">
            <a:prstTxWarp prst="textNoShape">
              <a:avLst/>
            </a:prstTxWarp>
          </a:bodyPr>
          <a:lstStyle>
            <a:lvl1pPr algn="ctr">
              <a:defRPr sz="800">
                <a:solidFill>
                  <a:schemeClr val="bg1">
                    <a:lumMod val="50000"/>
                  </a:schemeClr>
                </a:solidFill>
                <a:latin typeface="Arial" charset="0"/>
                <a:ea typeface="新細明體" charset="-120"/>
                <a:cs typeface="Arial" charset="0"/>
                <a:sym typeface="Arial" charset="0"/>
              </a:defRPr>
            </a:lvl1pPr>
            <a:lvl2pPr algn="l">
              <a:defRPr sz="800">
                <a:solidFill>
                  <a:schemeClr val="tx1"/>
                </a:solidFill>
                <a:latin typeface="+mn-lt"/>
              </a:defRPr>
            </a:lvl2pPr>
            <a:lvl3pPr algn="l">
              <a:defRPr sz="800">
                <a:solidFill>
                  <a:schemeClr val="tx1"/>
                </a:solidFill>
                <a:latin typeface="+mn-lt"/>
              </a:defRPr>
            </a:lvl3pPr>
            <a:lvl4pPr algn="l">
              <a:defRPr sz="800">
                <a:solidFill>
                  <a:schemeClr val="tx1"/>
                </a:solidFill>
                <a:latin typeface="+mn-lt"/>
              </a:defRPr>
            </a:lvl4pPr>
            <a:lvl5pPr algn="l">
              <a:defRPr sz="800">
                <a:solidFill>
                  <a:schemeClr val="tx1"/>
                </a:solidFill>
                <a:latin typeface="+mn-lt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+mn-lt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+mn-lt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+mn-lt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8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defRPr/>
            </a:pPr>
            <a:fld id="{26513A78-DA4E-4069-8C5B-83E061DE7BB5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5" r:id="rId2"/>
    <p:sldLayoutId id="2147483673" r:id="rId3"/>
    <p:sldLayoutId id="2147483686" r:id="rId4"/>
    <p:sldLayoutId id="2147483674" r:id="rId5"/>
    <p:sldLayoutId id="2147483687" r:id="rId6"/>
    <p:sldLayoutId id="2147483675" r:id="rId7"/>
    <p:sldLayoutId id="2147483688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4" r:id="rId16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kumimoji="1" sz="3600" i="1">
          <a:solidFill>
            <a:srgbClr val="003399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kumimoji="1" sz="3600" i="1">
          <a:solidFill>
            <a:srgbClr val="003399"/>
          </a:solidFill>
          <a:latin typeface="Arial" charset="0"/>
          <a:ea typeface="新細明體" pitchFamily="18" charset="-120"/>
        </a:defRPr>
      </a:lvl2pPr>
      <a:lvl3pPr algn="l" rtl="0" fontAlgn="base">
        <a:spcBef>
          <a:spcPct val="0"/>
        </a:spcBef>
        <a:spcAft>
          <a:spcPct val="0"/>
        </a:spcAft>
        <a:defRPr kumimoji="1" sz="3600" i="1">
          <a:solidFill>
            <a:srgbClr val="003399"/>
          </a:solidFill>
          <a:latin typeface="Arial" charset="0"/>
          <a:ea typeface="新細明體" pitchFamily="18" charset="-120"/>
        </a:defRPr>
      </a:lvl3pPr>
      <a:lvl4pPr algn="l" rtl="0" fontAlgn="base">
        <a:spcBef>
          <a:spcPct val="0"/>
        </a:spcBef>
        <a:spcAft>
          <a:spcPct val="0"/>
        </a:spcAft>
        <a:defRPr kumimoji="1" sz="3600" i="1">
          <a:solidFill>
            <a:srgbClr val="003399"/>
          </a:solidFill>
          <a:latin typeface="Arial" charset="0"/>
          <a:ea typeface="新細明體" pitchFamily="18" charset="-120"/>
        </a:defRPr>
      </a:lvl4pPr>
      <a:lvl5pPr algn="l" rtl="0" fontAlgn="base">
        <a:spcBef>
          <a:spcPct val="0"/>
        </a:spcBef>
        <a:spcAft>
          <a:spcPct val="0"/>
        </a:spcAft>
        <a:defRPr kumimoji="1" sz="3600" i="1">
          <a:solidFill>
            <a:srgbClr val="003399"/>
          </a:solidFill>
          <a:latin typeface="Arial" charset="0"/>
          <a:ea typeface="新細明體" pitchFamily="18" charset="-12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3600" i="1">
          <a:solidFill>
            <a:srgbClr val="003399"/>
          </a:solidFill>
          <a:latin typeface="Arial" charset="0"/>
          <a:ea typeface="新細明體" pitchFamily="18" charset="-12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3600" i="1">
          <a:solidFill>
            <a:srgbClr val="003399"/>
          </a:solidFill>
          <a:latin typeface="Arial" charset="0"/>
          <a:ea typeface="新細明體" pitchFamily="18" charset="-12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3600" i="1">
          <a:solidFill>
            <a:srgbClr val="003399"/>
          </a:solidFill>
          <a:latin typeface="Arial" charset="0"/>
          <a:ea typeface="新細明體" pitchFamily="18" charset="-12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3600" i="1">
          <a:solidFill>
            <a:srgbClr val="003399"/>
          </a:solidFill>
          <a:latin typeface="Arial" charset="0"/>
          <a:ea typeface="新細明體" pitchFamily="18" charset="-120"/>
        </a:defRPr>
      </a:lvl9pPr>
    </p:titleStyle>
    <p:bodyStyle>
      <a:lvl1pPr marL="457200" indent="-457200" algn="l" rtl="0" fontAlgn="base">
        <a:spcBef>
          <a:spcPct val="20000"/>
        </a:spcBef>
        <a:spcAft>
          <a:spcPct val="0"/>
        </a:spcAft>
        <a:buClr>
          <a:schemeClr val="bg1"/>
        </a:buClr>
        <a:buSzPct val="80000"/>
        <a:buFont typeface="Arial" pitchFamily="34" charset="0"/>
        <a:buChar char="•"/>
        <a:defRPr kumimoji="1" sz="2800">
          <a:solidFill>
            <a:schemeClr val="bg1"/>
          </a:solidFill>
          <a:latin typeface="+mn-lt"/>
          <a:ea typeface="+mn-ea"/>
          <a:cs typeface="+mn-cs"/>
        </a:defRPr>
      </a:lvl1pPr>
      <a:lvl2pPr marL="800100" indent="-342900" algn="l" rtl="0" fontAlgn="base">
        <a:spcBef>
          <a:spcPct val="20000"/>
        </a:spcBef>
        <a:spcAft>
          <a:spcPct val="0"/>
        </a:spcAft>
        <a:buClr>
          <a:schemeClr val="bg1"/>
        </a:buClr>
        <a:buSzPct val="80000"/>
        <a:buFont typeface="Arial" pitchFamily="34" charset="0"/>
        <a:buChar char="•"/>
        <a:defRPr kumimoji="1" sz="2400">
          <a:solidFill>
            <a:schemeClr val="bg1"/>
          </a:solidFill>
          <a:latin typeface="+mn-lt"/>
          <a:ea typeface="+mn-ea"/>
        </a:defRPr>
      </a:lvl2pPr>
      <a:lvl3pPr marL="1257300" indent="-342900" algn="l" rtl="0" fontAlgn="base">
        <a:spcBef>
          <a:spcPct val="20000"/>
        </a:spcBef>
        <a:spcAft>
          <a:spcPct val="0"/>
        </a:spcAft>
        <a:buClr>
          <a:schemeClr val="bg1"/>
        </a:buClr>
        <a:buSzPct val="80000"/>
        <a:buFont typeface="Arial" pitchFamily="34" charset="0"/>
        <a:buChar char="•"/>
        <a:defRPr kumimoji="1" sz="2000">
          <a:solidFill>
            <a:schemeClr val="bg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bg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bg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000">
          <a:solidFill>
            <a:schemeClr val="bg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000">
          <a:solidFill>
            <a:schemeClr val="bg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000">
          <a:solidFill>
            <a:schemeClr val="bg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000">
          <a:solidFill>
            <a:schemeClr val="bg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0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4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標題 10"/>
          <p:cNvSpPr>
            <a:spLocks noGrp="1"/>
          </p:cNvSpPr>
          <p:nvPr>
            <p:ph type="ctrTitle"/>
          </p:nvPr>
        </p:nvSpPr>
        <p:spPr>
          <a:xfrm>
            <a:off x="3275856" y="2420888"/>
            <a:ext cx="5182344" cy="2520280"/>
          </a:xfrm>
        </p:spPr>
        <p:txBody>
          <a:bodyPr/>
          <a:lstStyle/>
          <a:p>
            <a:pPr algn="ctr">
              <a:lnSpc>
                <a:spcPct val="200000"/>
              </a:lnSpc>
            </a:pPr>
            <a:r>
              <a:rPr lang="en-US" altLang="zh-TW" sz="2400" dirty="0" smtClean="0">
                <a:solidFill>
                  <a:srgbClr val="0000FF"/>
                </a:solidFill>
                <a:latin typeface="Calibri" pitchFamily="34" charset="0"/>
                <a:ea typeface="SimHei" pitchFamily="49" charset="-122"/>
              </a:rPr>
              <a:t>UMC </a:t>
            </a:r>
            <a:r>
              <a:rPr lang="en-US" altLang="zh-TW" sz="2400" dirty="0" err="1" smtClean="0">
                <a:solidFill>
                  <a:srgbClr val="0000FF"/>
                </a:solidFill>
                <a:latin typeface="Calibri" pitchFamily="34" charset="0"/>
                <a:ea typeface="SimHei" pitchFamily="49" charset="-122"/>
              </a:rPr>
              <a:t>eProcurement</a:t>
            </a:r>
            <a:r>
              <a:rPr lang="zh-TW" altLang="en-US" sz="2400" dirty="0" smtClean="0">
                <a:solidFill>
                  <a:srgbClr val="0000FF"/>
                </a:solidFill>
                <a:latin typeface="Calibri" pitchFamily="34" charset="0"/>
                <a:ea typeface="SimHei" pitchFamily="49" charset="-122"/>
              </a:rPr>
              <a:t> </a:t>
            </a:r>
            <a:r>
              <a:rPr lang="en-US" altLang="zh-TW" sz="2400" dirty="0" smtClean="0">
                <a:solidFill>
                  <a:srgbClr val="0000FF"/>
                </a:solidFill>
                <a:latin typeface="Calibri" pitchFamily="34" charset="0"/>
                <a:ea typeface="SimHei" pitchFamily="49" charset="-122"/>
              </a:rPr>
              <a:t>Portal</a:t>
            </a:r>
            <a:r>
              <a:rPr lang="en-US" altLang="zh-TW" sz="3200" dirty="0" smtClean="0">
                <a:solidFill>
                  <a:srgbClr val="0000FF"/>
                </a:solidFill>
                <a:latin typeface="Calibri" pitchFamily="34" charset="0"/>
                <a:ea typeface="SimHei" pitchFamily="49" charset="-122"/>
              </a:rPr>
              <a:t/>
            </a:r>
            <a:br>
              <a:rPr lang="en-US" altLang="zh-TW" sz="3200" dirty="0" smtClean="0">
                <a:solidFill>
                  <a:srgbClr val="0000FF"/>
                </a:solidFill>
                <a:latin typeface="Calibri" pitchFamily="34" charset="0"/>
                <a:ea typeface="SimHei" pitchFamily="49" charset="-122"/>
              </a:rPr>
            </a:br>
            <a:r>
              <a:rPr lang="en-US" altLang="zh-TW" sz="3200" dirty="0" smtClean="0">
                <a:solidFill>
                  <a:srgbClr val="0000FF"/>
                </a:solidFill>
                <a:latin typeface="Calibri" pitchFamily="34" charset="0"/>
                <a:ea typeface="SimHei" pitchFamily="49" charset="-122"/>
              </a:rPr>
              <a:t>Module: </a:t>
            </a:r>
            <a:r>
              <a:rPr lang="en-US" altLang="zh-TW" sz="3200" dirty="0">
                <a:solidFill>
                  <a:srgbClr val="0000FF"/>
                </a:solidFill>
                <a:latin typeface="Calibri" pitchFamily="34" charset="0"/>
                <a:ea typeface="SimHei" pitchFamily="49" charset="-122"/>
              </a:rPr>
              <a:t>General</a:t>
            </a:r>
            <a:r>
              <a:rPr lang="en-US" altLang="zh-TW" sz="3200" dirty="0" smtClean="0">
                <a:solidFill>
                  <a:srgbClr val="0000FF"/>
                </a:solidFill>
                <a:latin typeface="Calibri" pitchFamily="34" charset="0"/>
                <a:ea typeface="SimHei" pitchFamily="49" charset="-122"/>
              </a:rPr>
              <a:t/>
            </a:r>
            <a:br>
              <a:rPr lang="en-US" altLang="zh-TW" sz="3200" dirty="0" smtClean="0">
                <a:solidFill>
                  <a:srgbClr val="0000FF"/>
                </a:solidFill>
                <a:latin typeface="Calibri" pitchFamily="34" charset="0"/>
                <a:ea typeface="SimHei" pitchFamily="49" charset="-122"/>
              </a:rPr>
            </a:br>
            <a:r>
              <a:rPr lang="en-US" altLang="zh-TW" sz="2400" dirty="0" smtClean="0">
                <a:solidFill>
                  <a:srgbClr val="0000FF"/>
                </a:solidFill>
                <a:latin typeface="Calibri" pitchFamily="34" charset="0"/>
                <a:ea typeface="SimHei" pitchFamily="49" charset="-122"/>
              </a:rPr>
              <a:t>User Manual</a:t>
            </a:r>
            <a:endParaRPr lang="zh-TW" altLang="en-US" sz="32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961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2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3"/>
          <p:cNvSpPr txBox="1">
            <a:spLocks/>
          </p:cNvSpPr>
          <p:nvPr/>
        </p:nvSpPr>
        <p:spPr>
          <a:xfrm>
            <a:off x="121096" y="116632"/>
            <a:ext cx="89154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3200" b="0" i="1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19" name="Content Placeholder 4"/>
          <p:cNvSpPr txBox="1">
            <a:spLocks/>
          </p:cNvSpPr>
          <p:nvPr/>
        </p:nvSpPr>
        <p:spPr>
          <a:xfrm>
            <a:off x="495300" y="1600201"/>
            <a:ext cx="8253164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80000"/>
              <a:tabLst/>
              <a:defRPr/>
            </a:pPr>
            <a:r>
              <a:rPr lang="en-US" altLang="zh-TW" sz="2600" kern="0" dirty="0" smtClean="0">
                <a:latin typeface="Calibri" pitchFamily="34" charset="0"/>
                <a:ea typeface="新細明體" pitchFamily="18" charset="-120"/>
              </a:rPr>
              <a:t>1.Login system</a:t>
            </a:r>
            <a:endParaRPr kumimoji="1" lang="en-US" sz="26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新細明體" pitchFamily="18" charset="-120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80000"/>
              <a:tabLst/>
              <a:defRPr/>
            </a:pPr>
            <a:r>
              <a:rPr kumimoji="1" lang="en-US" sz="26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ea typeface="+mn-ea"/>
              </a:rPr>
              <a:t>2. Step by Step</a:t>
            </a:r>
            <a:endParaRPr lang="en-US" sz="1600" kern="0" dirty="0">
              <a:latin typeface="+mn-lt"/>
              <a:ea typeface="+mn-ea"/>
            </a:endParaRPr>
          </a:p>
          <a:p>
            <a:pPr marL="514350" indent="-514350">
              <a:spcBef>
                <a:spcPct val="20000"/>
              </a:spcBef>
              <a:buSzPct val="90000"/>
              <a:buFontTx/>
              <a:buAutoNum type="arabicParenR"/>
              <a:defRPr/>
            </a:pPr>
            <a:r>
              <a:rPr lang="en-US" altLang="zh-TW" sz="2600" kern="0" dirty="0">
                <a:latin typeface="Calibri" pitchFamily="34" charset="0"/>
              </a:rPr>
              <a:t>News Search (Admin)</a:t>
            </a:r>
          </a:p>
          <a:p>
            <a:pPr marL="514350" indent="-514350">
              <a:spcBef>
                <a:spcPct val="20000"/>
              </a:spcBef>
              <a:buSzPct val="90000"/>
              <a:buAutoNum type="arabicParenR"/>
              <a:defRPr/>
            </a:pPr>
            <a:r>
              <a:rPr lang="en-US" altLang="zh-TW" sz="2600" kern="0" dirty="0" smtClean="0">
                <a:latin typeface="Calibri" pitchFamily="34" charset="0"/>
                <a:ea typeface="+mn-ea"/>
              </a:rPr>
              <a:t>Template </a:t>
            </a:r>
            <a:r>
              <a:rPr lang="en-US" altLang="zh-TW" sz="2600" kern="0" dirty="0">
                <a:latin typeface="Calibri" pitchFamily="34" charset="0"/>
                <a:ea typeface="+mn-ea"/>
              </a:rPr>
              <a:t>Publish(Admin</a:t>
            </a:r>
            <a:r>
              <a:rPr lang="en-US" altLang="zh-TW" sz="2600" kern="0" dirty="0" smtClean="0">
                <a:latin typeface="Calibri" pitchFamily="34" charset="0"/>
                <a:ea typeface="+mn-ea"/>
              </a:rPr>
              <a:t>)</a:t>
            </a:r>
          </a:p>
          <a:p>
            <a:pPr marL="514350" indent="-514350">
              <a:spcBef>
                <a:spcPct val="20000"/>
              </a:spcBef>
              <a:buSzPct val="90000"/>
              <a:buAutoNum type="arabicParenR"/>
              <a:defRPr/>
            </a:pPr>
            <a:r>
              <a:rPr lang="en-US" altLang="zh-TW" sz="2600" kern="0" dirty="0" smtClean="0">
                <a:latin typeface="Calibri" pitchFamily="34" charset="0"/>
                <a:ea typeface="+mn-ea"/>
              </a:rPr>
              <a:t>Template List(</a:t>
            </a:r>
            <a:r>
              <a:rPr lang="en-US" altLang="zh-TW" sz="2600" kern="0" dirty="0" err="1" smtClean="0">
                <a:latin typeface="Calibri" pitchFamily="34" charset="0"/>
                <a:ea typeface="+mn-ea"/>
              </a:rPr>
              <a:t>User,Admin</a:t>
            </a:r>
            <a:r>
              <a:rPr lang="en-US" altLang="zh-TW" sz="2600" kern="0" dirty="0" smtClean="0">
                <a:latin typeface="Calibri" pitchFamily="34" charset="0"/>
                <a:ea typeface="+mn-ea"/>
              </a:rPr>
              <a:t>)</a:t>
            </a:r>
          </a:p>
          <a:p>
            <a:pPr marL="514350" lvl="0" indent="-514350">
              <a:spcBef>
                <a:spcPct val="20000"/>
              </a:spcBef>
              <a:buSzPct val="90000"/>
              <a:buFontTx/>
              <a:buAutoNum type="arabicParenR"/>
              <a:defRPr/>
            </a:pPr>
            <a:r>
              <a:rPr lang="en-US" altLang="zh-TW" sz="2600" kern="0" dirty="0" smtClean="0">
                <a:latin typeface="Calibri" pitchFamily="34" charset="0"/>
              </a:rPr>
              <a:t>PO Terms(</a:t>
            </a:r>
            <a:r>
              <a:rPr lang="en-US" altLang="zh-TW" sz="2600" kern="0" dirty="0" err="1" smtClean="0">
                <a:latin typeface="Calibri" pitchFamily="34" charset="0"/>
              </a:rPr>
              <a:t>User,Admin</a:t>
            </a:r>
            <a:r>
              <a:rPr lang="en-US" altLang="zh-TW" sz="2600" kern="0" dirty="0" smtClean="0">
                <a:latin typeface="Calibri" pitchFamily="34" charset="0"/>
              </a:rPr>
              <a:t>)</a:t>
            </a:r>
          </a:p>
          <a:p>
            <a:pPr marL="514350" indent="-514350">
              <a:spcBef>
                <a:spcPct val="20000"/>
              </a:spcBef>
              <a:buSzPct val="90000"/>
              <a:buFontTx/>
              <a:buAutoNum type="arabicParenR"/>
              <a:defRPr/>
            </a:pPr>
            <a:r>
              <a:rPr lang="en-US" altLang="zh-TW" sz="2600" kern="0" dirty="0">
                <a:latin typeface="Calibri" pitchFamily="34" charset="0"/>
              </a:rPr>
              <a:t>Personal Data Protection Statement(</a:t>
            </a:r>
            <a:r>
              <a:rPr lang="en-US" altLang="zh-TW" sz="2600" kern="0" dirty="0" err="1">
                <a:latin typeface="Calibri" pitchFamily="34" charset="0"/>
              </a:rPr>
              <a:t>User,Admin</a:t>
            </a:r>
            <a:r>
              <a:rPr lang="en-US" altLang="zh-TW" sz="2600" kern="0" dirty="0" smtClean="0">
                <a:latin typeface="Calibri" pitchFamily="34" charset="0"/>
              </a:rPr>
              <a:t>)</a:t>
            </a:r>
          </a:p>
          <a:p>
            <a:pPr marL="514350" lvl="0" indent="-514350">
              <a:spcBef>
                <a:spcPct val="20000"/>
              </a:spcBef>
              <a:buSzPct val="90000"/>
              <a:buFontTx/>
              <a:buAutoNum type="arabicParenR"/>
              <a:defRPr/>
            </a:pPr>
            <a:r>
              <a:rPr lang="en-US" altLang="zh-TW" sz="2600" kern="0" dirty="0">
                <a:latin typeface="Calibri" pitchFamily="34" charset="0"/>
              </a:rPr>
              <a:t>Support History(Admin)</a:t>
            </a:r>
          </a:p>
          <a:p>
            <a:pPr marL="514350" indent="-514350">
              <a:spcBef>
                <a:spcPct val="20000"/>
              </a:spcBef>
              <a:buSzPct val="90000"/>
              <a:buFontTx/>
              <a:buAutoNum type="arabicParenR"/>
              <a:defRPr/>
            </a:pPr>
            <a:r>
              <a:rPr lang="en-US" altLang="zh-TW" sz="2600" kern="0" dirty="0" smtClean="0">
                <a:latin typeface="Calibri" pitchFamily="34" charset="0"/>
              </a:rPr>
              <a:t>Backend </a:t>
            </a:r>
            <a:r>
              <a:rPr lang="en-US" altLang="zh-TW" sz="2600" kern="0" dirty="0">
                <a:latin typeface="Calibri" pitchFamily="34" charset="0"/>
              </a:rPr>
              <a:t>Job(Admin)</a:t>
            </a:r>
          </a:p>
          <a:p>
            <a:pPr>
              <a:spcBef>
                <a:spcPct val="20000"/>
              </a:spcBef>
              <a:buSzPct val="90000"/>
              <a:defRPr/>
            </a:pPr>
            <a:endParaRPr lang="en-US" altLang="zh-TW" sz="2600" kern="0" dirty="0" smtClean="0">
              <a:latin typeface="Calibri" pitchFamily="34" charset="0"/>
            </a:endParaRPr>
          </a:p>
          <a:p>
            <a:pPr marL="514350" lvl="0" indent="-514350">
              <a:spcBef>
                <a:spcPct val="20000"/>
              </a:spcBef>
              <a:buSzPct val="90000"/>
              <a:buFontTx/>
              <a:buAutoNum type="arabicParenR"/>
              <a:defRPr/>
            </a:pPr>
            <a:endParaRPr lang="en-US" altLang="zh-TW" sz="2600" kern="0" dirty="0">
              <a:latin typeface="Calibri" pitchFamily="34" charset="0"/>
            </a:endParaRPr>
          </a:p>
          <a:p>
            <a:pPr marL="514350" indent="-514350">
              <a:spcBef>
                <a:spcPct val="20000"/>
              </a:spcBef>
              <a:buSzPct val="90000"/>
              <a:buFontTx/>
              <a:buAutoNum type="arabicParenR"/>
              <a:defRPr/>
            </a:pPr>
            <a:endParaRPr lang="en-US" altLang="zh-TW" sz="2600" kern="0" dirty="0" smtClean="0">
              <a:latin typeface="Calibri" pitchFamily="34" charset="0"/>
            </a:endParaRPr>
          </a:p>
          <a:p>
            <a:pPr marL="514350" indent="-514350">
              <a:spcBef>
                <a:spcPct val="20000"/>
              </a:spcBef>
              <a:buSzPct val="90000"/>
              <a:buFontTx/>
              <a:buAutoNum type="arabicParenR"/>
              <a:defRPr/>
            </a:pPr>
            <a:endParaRPr lang="en-US" altLang="zh-TW" sz="2600" kern="0" dirty="0" smtClean="0">
              <a:latin typeface="Calibri" pitchFamily="34" charset="0"/>
            </a:endParaRPr>
          </a:p>
          <a:p>
            <a:pPr marL="514350" indent="-514350">
              <a:spcBef>
                <a:spcPct val="20000"/>
              </a:spcBef>
              <a:buSzPct val="90000"/>
              <a:buAutoNum type="arabicParenR"/>
              <a:defRPr/>
            </a:pPr>
            <a:endParaRPr lang="en-US" altLang="zh-TW" sz="2600" kern="0" dirty="0" smtClean="0">
              <a:latin typeface="Calibri" pitchFamily="34" charset="0"/>
              <a:ea typeface="+mn-ea"/>
            </a:endParaRPr>
          </a:p>
          <a:p>
            <a:pPr marL="514350" indent="-514350">
              <a:spcBef>
                <a:spcPct val="20000"/>
              </a:spcBef>
              <a:buSzPct val="90000"/>
              <a:buAutoNum type="arabicParenR"/>
              <a:defRPr/>
            </a:pPr>
            <a:endParaRPr lang="en-US" altLang="zh-TW" sz="2600" kern="0" dirty="0">
              <a:latin typeface="Calibri" pitchFamily="34" charset="0"/>
              <a:ea typeface="+mn-ea"/>
            </a:endParaRPr>
          </a:p>
          <a:p>
            <a:pPr marL="514350" indent="-514350">
              <a:spcBef>
                <a:spcPct val="20000"/>
              </a:spcBef>
              <a:buSzPct val="90000"/>
              <a:buAutoNum type="arabicParenR"/>
              <a:defRPr/>
            </a:pPr>
            <a:endParaRPr lang="en-US" altLang="zh-TW" sz="2600" kern="0" dirty="0" smtClean="0">
              <a:latin typeface="Calibri" pitchFamily="34" charset="0"/>
              <a:ea typeface="+mn-ea"/>
            </a:endParaRPr>
          </a:p>
          <a:p>
            <a:pPr>
              <a:spcBef>
                <a:spcPct val="20000"/>
              </a:spcBef>
              <a:buSzPct val="90000"/>
              <a:defRPr/>
            </a:pPr>
            <a:endParaRPr lang="en-US" altLang="zh-TW" sz="2600" kern="0" dirty="0" smtClean="0">
              <a:latin typeface="Calibri" pitchFamily="34" charset="0"/>
              <a:ea typeface="+mn-ea"/>
            </a:endParaRPr>
          </a:p>
          <a:p>
            <a:pPr>
              <a:spcBef>
                <a:spcPct val="20000"/>
              </a:spcBef>
              <a:buSzPct val="80000"/>
              <a:defRPr/>
            </a:pPr>
            <a:endParaRPr lang="en-US" altLang="zh-TW" sz="2600" kern="0" dirty="0" smtClean="0">
              <a:latin typeface="Calibri" pitchFamily="34" charset="0"/>
              <a:ea typeface="+mn-ea"/>
            </a:endParaRPr>
          </a:p>
          <a:p>
            <a:pPr>
              <a:spcBef>
                <a:spcPct val="20000"/>
              </a:spcBef>
              <a:buSzPct val="80000"/>
              <a:defRPr/>
            </a:pPr>
            <a:endParaRPr lang="en-US" altLang="zh-TW" sz="2600" kern="0" dirty="0">
              <a:latin typeface="Calibri" pitchFamily="34" charset="0"/>
              <a:ea typeface="+mn-ea"/>
            </a:endParaRPr>
          </a:p>
          <a:p>
            <a:pPr marL="514350" indent="-514350">
              <a:spcBef>
                <a:spcPct val="20000"/>
              </a:spcBef>
              <a:buSzPct val="80000"/>
              <a:buAutoNum type="arabicParenR"/>
              <a:defRPr/>
            </a:pPr>
            <a:endParaRPr lang="en-US" altLang="zh-TW" sz="2600" kern="0" dirty="0" smtClean="0">
              <a:latin typeface="Calibri" pitchFamily="34" charset="0"/>
              <a:ea typeface="+mn-ea"/>
            </a:endParaRPr>
          </a:p>
          <a:p>
            <a:pPr marL="514350" indent="-514350">
              <a:spcBef>
                <a:spcPct val="20000"/>
              </a:spcBef>
              <a:buSzPct val="80000"/>
              <a:buAutoNum type="arabicParenR"/>
              <a:defRPr/>
            </a:pPr>
            <a:endParaRPr lang="en-US" altLang="zh-TW" sz="2600" kern="0" dirty="0" smtClean="0">
              <a:latin typeface="Calibri" pitchFamily="34" charset="0"/>
              <a:ea typeface="+mn-ea"/>
            </a:endParaRPr>
          </a:p>
          <a:p>
            <a:pPr marL="514350" indent="-514350">
              <a:spcBef>
                <a:spcPct val="20000"/>
              </a:spcBef>
              <a:buSzPct val="80000"/>
              <a:buAutoNum type="arabicParenR"/>
              <a:defRPr/>
            </a:pPr>
            <a:endParaRPr lang="en-US" sz="2600" kern="0" dirty="0">
              <a:latin typeface="Calibri" pitchFamily="34" charset="0"/>
              <a:ea typeface="+mn-ea"/>
            </a:endParaRPr>
          </a:p>
        </p:txBody>
      </p:sp>
      <p:sp>
        <p:nvSpPr>
          <p:cNvPr id="8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 numCol="1" anchor="ctr">
            <a:normAutofit/>
          </a:bodyPr>
          <a:lstStyle/>
          <a:p>
            <a:pPr lvl="0" algn="ctr">
              <a:defRPr/>
            </a:pPr>
            <a:r>
              <a:rPr lang="en-US" altLang="zh-TW" sz="3200" dirty="0">
                <a:solidFill>
                  <a:srgbClr val="0000FF"/>
                </a:solidFill>
              </a:rPr>
              <a:t>Table of Content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84526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3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3"/>
          <p:cNvSpPr txBox="1">
            <a:spLocks/>
          </p:cNvSpPr>
          <p:nvPr/>
        </p:nvSpPr>
        <p:spPr>
          <a:xfrm>
            <a:off x="121096" y="116632"/>
            <a:ext cx="89154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3200" b="0" i="1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19" name="Content Placeholder 4"/>
          <p:cNvSpPr txBox="1">
            <a:spLocks/>
          </p:cNvSpPr>
          <p:nvPr/>
        </p:nvSpPr>
        <p:spPr>
          <a:xfrm>
            <a:off x="495300" y="1600201"/>
            <a:ext cx="8253164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80000"/>
              <a:tabLst/>
              <a:defRPr/>
            </a:pPr>
            <a:endParaRPr lang="en-US" sz="1600" kern="0" dirty="0">
              <a:latin typeface="+mn-lt"/>
              <a:ea typeface="+mn-ea"/>
            </a:endParaRPr>
          </a:p>
          <a:p>
            <a:pPr marL="514350" indent="-514350">
              <a:spcBef>
                <a:spcPct val="20000"/>
              </a:spcBef>
              <a:buSzPct val="90000"/>
              <a:buFont typeface="+mj-lt"/>
              <a:buAutoNum type="arabicParenR" startAt="8"/>
              <a:defRPr/>
            </a:pPr>
            <a:r>
              <a:rPr lang="en-US" altLang="zh-TW" sz="2600" kern="0" dirty="0">
                <a:latin typeface="Calibri" pitchFamily="34" charset="0"/>
              </a:rPr>
              <a:t>Contact List/Contact Me(</a:t>
            </a:r>
            <a:r>
              <a:rPr lang="en-US" altLang="zh-TW" sz="2600" kern="0" dirty="0" err="1">
                <a:latin typeface="Calibri" pitchFamily="34" charset="0"/>
              </a:rPr>
              <a:t>User,Admin</a:t>
            </a:r>
            <a:r>
              <a:rPr lang="en-US" altLang="zh-TW" sz="2600" kern="0" dirty="0">
                <a:latin typeface="Calibri" pitchFamily="34" charset="0"/>
              </a:rPr>
              <a:t>)</a:t>
            </a:r>
          </a:p>
          <a:p>
            <a:pPr marL="514350" indent="-514350">
              <a:spcBef>
                <a:spcPct val="20000"/>
              </a:spcBef>
              <a:buSzPct val="90000"/>
              <a:buFont typeface="+mj-lt"/>
              <a:buAutoNum type="arabicParenR" startAt="8"/>
              <a:defRPr/>
            </a:pPr>
            <a:r>
              <a:rPr lang="en-US" altLang="zh-TW" sz="2600" kern="0" dirty="0" smtClean="0">
                <a:latin typeface="Calibri" pitchFamily="34" charset="0"/>
                <a:ea typeface="+mn-ea"/>
              </a:rPr>
              <a:t>Cycle Time Report</a:t>
            </a:r>
            <a:r>
              <a:rPr lang="en-US" altLang="zh-TW" sz="2600" kern="0" dirty="0" smtClean="0">
                <a:latin typeface="Calibri" pitchFamily="34" charset="0"/>
              </a:rPr>
              <a:t>(Admin)</a:t>
            </a:r>
            <a:endParaRPr lang="en-US" altLang="zh-TW" sz="2600" kern="0" dirty="0" smtClean="0">
              <a:latin typeface="Calibri" pitchFamily="34" charset="0"/>
              <a:ea typeface="+mn-ea"/>
            </a:endParaRPr>
          </a:p>
          <a:p>
            <a:pPr marL="514350" indent="-514350">
              <a:spcBef>
                <a:spcPct val="20000"/>
              </a:spcBef>
              <a:buSzPct val="90000"/>
              <a:buFont typeface="+mj-lt"/>
              <a:buAutoNum type="arabicParenR" startAt="8"/>
              <a:defRPr/>
            </a:pPr>
            <a:r>
              <a:rPr lang="en-US" altLang="zh-TW" sz="2600" kern="0" dirty="0" smtClean="0">
                <a:latin typeface="Calibri" pitchFamily="34" charset="0"/>
                <a:ea typeface="+mn-ea"/>
              </a:rPr>
              <a:t>Message Inbox(</a:t>
            </a:r>
            <a:r>
              <a:rPr lang="en-US" altLang="zh-TW" sz="2600" kern="0" dirty="0" err="1" smtClean="0">
                <a:latin typeface="Calibri" pitchFamily="34" charset="0"/>
                <a:ea typeface="+mn-ea"/>
              </a:rPr>
              <a:t>User,Admin</a:t>
            </a:r>
            <a:r>
              <a:rPr lang="en-US" altLang="zh-TW" sz="2600" kern="0" dirty="0" smtClean="0">
                <a:latin typeface="Calibri" pitchFamily="34" charset="0"/>
                <a:ea typeface="+mn-ea"/>
              </a:rPr>
              <a:t>)</a:t>
            </a:r>
            <a:endParaRPr lang="en-US" altLang="zh-TW" sz="2600" kern="0" dirty="0">
              <a:latin typeface="Calibri" pitchFamily="34" charset="0"/>
              <a:ea typeface="+mn-ea"/>
            </a:endParaRPr>
          </a:p>
          <a:p>
            <a:pPr marL="514350" indent="-514350">
              <a:spcBef>
                <a:spcPct val="20000"/>
              </a:spcBef>
              <a:buSzPct val="90000"/>
              <a:buFontTx/>
              <a:buAutoNum type="arabicParenR" startAt="8"/>
              <a:defRPr/>
            </a:pPr>
            <a:r>
              <a:rPr lang="en-US" altLang="zh-TW" sz="2600" kern="0" dirty="0" smtClean="0">
                <a:latin typeface="Calibri" pitchFamily="34" charset="0"/>
              </a:rPr>
              <a:t>FAQ(</a:t>
            </a:r>
            <a:r>
              <a:rPr lang="en-US" altLang="zh-TW" sz="2600" kern="0" dirty="0" err="1" smtClean="0">
                <a:latin typeface="Calibri" pitchFamily="34" charset="0"/>
              </a:rPr>
              <a:t>User,Admin</a:t>
            </a:r>
            <a:r>
              <a:rPr lang="en-US" altLang="zh-TW" sz="2600" kern="0" dirty="0" smtClean="0">
                <a:latin typeface="Calibri" pitchFamily="34" charset="0"/>
              </a:rPr>
              <a:t>)</a:t>
            </a:r>
          </a:p>
          <a:p>
            <a:pPr>
              <a:spcBef>
                <a:spcPct val="20000"/>
              </a:spcBef>
              <a:buSzPct val="90000"/>
              <a:defRPr/>
            </a:pPr>
            <a:endParaRPr lang="en-US" altLang="zh-TW" sz="2600" kern="0" dirty="0" smtClean="0">
              <a:latin typeface="Calibri" pitchFamily="34" charset="0"/>
            </a:endParaRPr>
          </a:p>
          <a:p>
            <a:pPr marL="514350" lvl="0" indent="-514350">
              <a:spcBef>
                <a:spcPct val="20000"/>
              </a:spcBef>
              <a:buSzPct val="90000"/>
              <a:buFontTx/>
              <a:buAutoNum type="arabicParenR" startAt="8"/>
              <a:defRPr/>
            </a:pPr>
            <a:endParaRPr lang="en-US" altLang="zh-TW" sz="2600" kern="0" dirty="0">
              <a:latin typeface="Calibri" pitchFamily="34" charset="0"/>
            </a:endParaRPr>
          </a:p>
          <a:p>
            <a:pPr marL="514350" indent="-514350">
              <a:spcBef>
                <a:spcPct val="20000"/>
              </a:spcBef>
              <a:buSzPct val="90000"/>
              <a:buFontTx/>
              <a:buAutoNum type="arabicParenR" startAt="8"/>
              <a:defRPr/>
            </a:pPr>
            <a:endParaRPr lang="en-US" altLang="zh-TW" sz="2600" kern="0" dirty="0" smtClean="0">
              <a:latin typeface="Calibri" pitchFamily="34" charset="0"/>
            </a:endParaRPr>
          </a:p>
          <a:p>
            <a:pPr marL="514350" indent="-514350">
              <a:spcBef>
                <a:spcPct val="20000"/>
              </a:spcBef>
              <a:buSzPct val="90000"/>
              <a:buFontTx/>
              <a:buAutoNum type="arabicParenR" startAt="8"/>
              <a:defRPr/>
            </a:pPr>
            <a:endParaRPr lang="en-US" altLang="zh-TW" sz="2600" kern="0" dirty="0" smtClean="0">
              <a:latin typeface="Calibri" pitchFamily="34" charset="0"/>
            </a:endParaRPr>
          </a:p>
          <a:p>
            <a:pPr marL="514350" indent="-514350">
              <a:spcBef>
                <a:spcPct val="20000"/>
              </a:spcBef>
              <a:buSzPct val="90000"/>
              <a:buAutoNum type="arabicParenR" startAt="8"/>
              <a:defRPr/>
            </a:pPr>
            <a:endParaRPr lang="en-US" altLang="zh-TW" sz="2600" kern="0" dirty="0" smtClean="0">
              <a:latin typeface="Calibri" pitchFamily="34" charset="0"/>
              <a:ea typeface="+mn-ea"/>
            </a:endParaRPr>
          </a:p>
          <a:p>
            <a:pPr marL="514350" indent="-514350">
              <a:spcBef>
                <a:spcPct val="20000"/>
              </a:spcBef>
              <a:buSzPct val="90000"/>
              <a:buAutoNum type="arabicParenR" startAt="8"/>
              <a:defRPr/>
            </a:pPr>
            <a:endParaRPr lang="en-US" altLang="zh-TW" sz="2600" kern="0" dirty="0">
              <a:latin typeface="Calibri" pitchFamily="34" charset="0"/>
              <a:ea typeface="+mn-ea"/>
            </a:endParaRPr>
          </a:p>
          <a:p>
            <a:pPr marL="514350" indent="-514350">
              <a:spcBef>
                <a:spcPct val="20000"/>
              </a:spcBef>
              <a:buSzPct val="90000"/>
              <a:buAutoNum type="arabicParenR" startAt="8"/>
              <a:defRPr/>
            </a:pPr>
            <a:endParaRPr lang="en-US" altLang="zh-TW" sz="2600" kern="0" dirty="0" smtClean="0">
              <a:latin typeface="Calibri" pitchFamily="34" charset="0"/>
              <a:ea typeface="+mn-ea"/>
            </a:endParaRPr>
          </a:p>
          <a:p>
            <a:pPr>
              <a:spcBef>
                <a:spcPct val="20000"/>
              </a:spcBef>
              <a:buSzPct val="90000"/>
              <a:defRPr/>
            </a:pPr>
            <a:endParaRPr lang="en-US" altLang="zh-TW" sz="2600" kern="0" dirty="0" smtClean="0">
              <a:latin typeface="Calibri" pitchFamily="34" charset="0"/>
              <a:ea typeface="+mn-ea"/>
            </a:endParaRPr>
          </a:p>
          <a:p>
            <a:pPr>
              <a:spcBef>
                <a:spcPct val="20000"/>
              </a:spcBef>
              <a:buSzPct val="80000"/>
              <a:defRPr/>
            </a:pPr>
            <a:endParaRPr lang="en-US" altLang="zh-TW" sz="2600" kern="0" dirty="0" smtClean="0">
              <a:latin typeface="Calibri" pitchFamily="34" charset="0"/>
              <a:ea typeface="+mn-ea"/>
            </a:endParaRPr>
          </a:p>
          <a:p>
            <a:pPr>
              <a:spcBef>
                <a:spcPct val="20000"/>
              </a:spcBef>
              <a:buSzPct val="80000"/>
              <a:defRPr/>
            </a:pPr>
            <a:endParaRPr lang="en-US" altLang="zh-TW" sz="2600" kern="0" dirty="0">
              <a:latin typeface="Calibri" pitchFamily="34" charset="0"/>
              <a:ea typeface="+mn-ea"/>
            </a:endParaRPr>
          </a:p>
          <a:p>
            <a:pPr marL="514350" indent="-514350">
              <a:spcBef>
                <a:spcPct val="20000"/>
              </a:spcBef>
              <a:buSzPct val="80000"/>
              <a:buAutoNum type="arabicParenR"/>
              <a:defRPr/>
            </a:pPr>
            <a:endParaRPr lang="en-US" altLang="zh-TW" sz="2600" kern="0" dirty="0" smtClean="0">
              <a:latin typeface="Calibri" pitchFamily="34" charset="0"/>
              <a:ea typeface="+mn-ea"/>
            </a:endParaRPr>
          </a:p>
          <a:p>
            <a:pPr marL="514350" indent="-514350">
              <a:spcBef>
                <a:spcPct val="20000"/>
              </a:spcBef>
              <a:buSzPct val="80000"/>
              <a:buAutoNum type="arabicParenR"/>
              <a:defRPr/>
            </a:pPr>
            <a:endParaRPr lang="en-US" altLang="zh-TW" sz="2600" kern="0" dirty="0" smtClean="0">
              <a:latin typeface="Calibri" pitchFamily="34" charset="0"/>
              <a:ea typeface="+mn-ea"/>
            </a:endParaRPr>
          </a:p>
          <a:p>
            <a:pPr marL="514350" indent="-514350">
              <a:spcBef>
                <a:spcPct val="20000"/>
              </a:spcBef>
              <a:buSzPct val="80000"/>
              <a:buAutoNum type="arabicParenR"/>
              <a:defRPr/>
            </a:pPr>
            <a:endParaRPr lang="en-US" sz="2600" kern="0" dirty="0">
              <a:latin typeface="Calibri" pitchFamily="34" charset="0"/>
              <a:ea typeface="+mn-ea"/>
            </a:endParaRPr>
          </a:p>
        </p:txBody>
      </p:sp>
      <p:sp>
        <p:nvSpPr>
          <p:cNvPr id="8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 numCol="1" anchor="ctr">
            <a:normAutofit/>
          </a:bodyPr>
          <a:lstStyle/>
          <a:p>
            <a:pPr lvl="0" algn="ctr">
              <a:defRPr/>
            </a:pPr>
            <a:r>
              <a:rPr lang="en-US" altLang="zh-TW" sz="3200" dirty="0">
                <a:solidFill>
                  <a:srgbClr val="0000FF"/>
                </a:solidFill>
              </a:rPr>
              <a:t>Table of Content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45573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4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3"/>
          <p:cNvSpPr txBox="1">
            <a:spLocks/>
          </p:cNvSpPr>
          <p:nvPr/>
        </p:nvSpPr>
        <p:spPr>
          <a:xfrm>
            <a:off x="121096" y="116632"/>
            <a:ext cx="89154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lvl="0" algn="ctr">
              <a:defRPr/>
            </a:pPr>
            <a:r>
              <a:rPr lang="en-US" altLang="zh-TW" sz="3200" kern="0" dirty="0" smtClean="0">
                <a:solidFill>
                  <a:srgbClr val="0000FF"/>
                </a:solidFill>
                <a:latin typeface="Calibri" pitchFamily="34" charset="0"/>
              </a:rPr>
              <a:t>1. </a:t>
            </a:r>
            <a:r>
              <a:rPr lang="en-US" altLang="zh-TW" sz="3200" kern="0" dirty="0" smtClean="0">
                <a:solidFill>
                  <a:srgbClr val="0000FF"/>
                </a:solidFill>
                <a:latin typeface="Calibri" pitchFamily="34" charset="0"/>
                <a:ea typeface="新細明體" pitchFamily="18" charset="-120"/>
              </a:rPr>
              <a:t>Login System</a:t>
            </a:r>
            <a:endParaRPr lang="en-US" altLang="zh-TW" sz="3200" kern="0" dirty="0">
              <a:solidFill>
                <a:srgbClr val="0000FF"/>
              </a:solidFill>
              <a:latin typeface="Calibri" pitchFamily="34" charset="0"/>
              <a:ea typeface="新細明體" pitchFamily="18" charset="-12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77" r="7101" b="19615"/>
          <a:stretch/>
        </p:blipFill>
        <p:spPr bwMode="auto">
          <a:xfrm>
            <a:off x="539552" y="1772816"/>
            <a:ext cx="8064896" cy="4382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文字方塊 16"/>
          <p:cNvSpPr txBox="1"/>
          <p:nvPr/>
        </p:nvSpPr>
        <p:spPr>
          <a:xfrm>
            <a:off x="2915816" y="501317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1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2915816" y="549245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2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4918386" y="52199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3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20" name="Text Box 22"/>
          <p:cNvSpPr txBox="1">
            <a:spLocks noChangeArrowheads="1"/>
          </p:cNvSpPr>
          <p:nvPr/>
        </p:nvSpPr>
        <p:spPr bwMode="auto">
          <a:xfrm>
            <a:off x="749424" y="1374353"/>
            <a:ext cx="4038600" cy="39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76238" indent="-376238" algn="l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65175" indent="-198438" algn="l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55675" algn="l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algn="l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25000"/>
              </a:lnSpc>
            </a:pPr>
            <a:r>
              <a:rPr lang="en-US" altLang="zh-TW" sz="1600" b="0" dirty="0" smtClean="0">
                <a:solidFill>
                  <a:schemeClr val="accent2"/>
                </a:solidFill>
              </a:rPr>
              <a:t>eProcurement</a:t>
            </a:r>
            <a:r>
              <a:rPr lang="zh-TW" altLang="en-US" sz="1600" b="0" dirty="0" smtClean="0">
                <a:solidFill>
                  <a:schemeClr val="accent2"/>
                </a:solidFill>
              </a:rPr>
              <a:t>：</a:t>
            </a:r>
            <a:r>
              <a:rPr lang="en-US" altLang="zh-TW" sz="1600" b="0" dirty="0">
                <a:solidFill>
                  <a:schemeClr val="accent2"/>
                </a:solidFill>
              </a:rPr>
              <a:t>https://mybuyer.umc.com/</a:t>
            </a:r>
          </a:p>
        </p:txBody>
      </p:sp>
    </p:spTree>
    <p:extLst>
      <p:ext uri="{BB962C8B-B14F-4D97-AF65-F5344CB8AC3E}">
        <p14:creationId xmlns:p14="http://schemas.microsoft.com/office/powerpoint/2010/main" val="3545023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847850"/>
            <a:ext cx="180022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18" y="1847850"/>
            <a:ext cx="1800225" cy="379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5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795143" y="3309939"/>
            <a:ext cx="1866900" cy="4333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852958" y="2245080"/>
            <a:ext cx="1647034" cy="3198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cxnSp>
        <p:nvCxnSpPr>
          <p:cNvPr id="15" name="圖案 26"/>
          <p:cNvCxnSpPr>
            <a:stCxn id="10" idx="0"/>
            <a:endCxn id="14" idx="1"/>
          </p:cNvCxnSpPr>
          <p:nvPr/>
        </p:nvCxnSpPr>
        <p:spPr>
          <a:xfrm rot="5400000" flipH="1" flipV="1">
            <a:off x="1838302" y="2295284"/>
            <a:ext cx="904947" cy="1124365"/>
          </a:xfrm>
          <a:prstGeom prst="bentConnector2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字方塊 15"/>
          <p:cNvSpPr txBox="1"/>
          <p:nvPr/>
        </p:nvSpPr>
        <p:spPr>
          <a:xfrm>
            <a:off x="1953499" y="2921269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1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3909817" y="1862138"/>
            <a:ext cx="32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mtClean="0">
                <a:solidFill>
                  <a:srgbClr val="FF0000"/>
                </a:solidFill>
              </a:rPr>
              <a:t>2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4693372" y="1896954"/>
            <a:ext cx="43295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 dirty="0">
                <a:latin typeface="Calibri Light" pitchFamily="34" charset="0"/>
              </a:rPr>
              <a:t>Step 1</a:t>
            </a:r>
            <a:r>
              <a:rPr lang="en-US" altLang="zh-TW" dirty="0">
                <a:latin typeface="Calibri Light" pitchFamily="34" charset="0"/>
              </a:rPr>
              <a:t>: </a:t>
            </a:r>
          </a:p>
          <a:p>
            <a:pPr marL="261938">
              <a:buNone/>
            </a:pPr>
            <a:r>
              <a:rPr lang="en-US" altLang="zh-TW" dirty="0" smtClean="0">
                <a:latin typeface="Calibri Light" pitchFamily="34" charset="0"/>
              </a:rPr>
              <a:t>Click </a:t>
            </a:r>
            <a:r>
              <a:rPr lang="en-US" altLang="zh-TW" dirty="0">
                <a:latin typeface="Calibri Light" pitchFamily="34" charset="0"/>
              </a:rPr>
              <a:t>on the branch “General” of function tree.</a:t>
            </a:r>
            <a:r>
              <a:rPr lang="zh-TW" altLang="en-US" dirty="0">
                <a:latin typeface="Calibri Light" pitchFamily="34" charset="0"/>
              </a:rPr>
              <a:t> </a:t>
            </a:r>
            <a:endParaRPr lang="en-US" altLang="zh-TW" dirty="0">
              <a:latin typeface="Calibri Light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 dirty="0">
                <a:latin typeface="Calibri Light" pitchFamily="34" charset="0"/>
              </a:rPr>
              <a:t>Step 2</a:t>
            </a:r>
            <a:r>
              <a:rPr lang="en-US" altLang="zh-TW" dirty="0">
                <a:latin typeface="Calibri Light" pitchFamily="34" charset="0"/>
              </a:rPr>
              <a:t>:</a:t>
            </a:r>
            <a:r>
              <a:rPr lang="zh-TW" altLang="en-US" dirty="0">
                <a:latin typeface="Calibri Light" pitchFamily="34" charset="0"/>
              </a:rPr>
              <a:t> </a:t>
            </a:r>
            <a:endParaRPr lang="en-US" altLang="zh-TW" dirty="0">
              <a:latin typeface="Calibri Light" pitchFamily="34" charset="0"/>
            </a:endParaRPr>
          </a:p>
          <a:p>
            <a:pPr marL="261938">
              <a:buNone/>
            </a:pPr>
            <a:r>
              <a:rPr lang="en-US" altLang="zh-TW" dirty="0" smtClean="0">
                <a:latin typeface="Calibri Light" pitchFamily="34" charset="0"/>
              </a:rPr>
              <a:t>Click </a:t>
            </a:r>
            <a:r>
              <a:rPr lang="en-US" altLang="zh-TW" dirty="0">
                <a:latin typeface="Calibri Light" pitchFamily="34" charset="0"/>
              </a:rPr>
              <a:t>on the node </a:t>
            </a:r>
            <a:r>
              <a:rPr lang="en-US" altLang="zh-TW" dirty="0" smtClean="0">
                <a:latin typeface="Calibri Light" pitchFamily="34" charset="0"/>
              </a:rPr>
              <a:t>“News Search”, </a:t>
            </a:r>
            <a:r>
              <a:rPr lang="en-US" altLang="zh-TW" dirty="0">
                <a:latin typeface="Calibri Light" pitchFamily="34" charset="0"/>
              </a:rPr>
              <a:t>then it will redirect to </a:t>
            </a:r>
            <a:r>
              <a:rPr lang="en-US" altLang="zh-TW" dirty="0" smtClean="0">
                <a:latin typeface="Calibri Light" pitchFamily="34" charset="0"/>
              </a:rPr>
              <a:t>the News </a:t>
            </a:r>
            <a:r>
              <a:rPr lang="en-US" altLang="zh-TW" dirty="0">
                <a:latin typeface="Calibri Light" pitchFamily="34" charset="0"/>
              </a:rPr>
              <a:t>List page.</a:t>
            </a:r>
          </a:p>
        </p:txBody>
      </p:sp>
      <p:sp>
        <p:nvSpPr>
          <p:cNvPr id="18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1) News Search</a:t>
            </a:r>
            <a:r>
              <a:rPr lang="en-US" altLang="zh-TW" sz="2400" dirty="0" smtClean="0">
                <a:solidFill>
                  <a:srgbClr val="0000FF"/>
                </a:solidFill>
                <a:latin typeface="Calibri" panose="020F0502020204030204" pitchFamily="34" charset="0"/>
              </a:rPr>
              <a:t> 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31431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6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7" y="1346968"/>
            <a:ext cx="6337145" cy="3954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5"/>
          <p:cNvSpPr txBox="1">
            <a:spLocks/>
          </p:cNvSpPr>
          <p:nvPr/>
        </p:nvSpPr>
        <p:spPr>
          <a:xfrm>
            <a:off x="1447800" y="5301208"/>
            <a:ext cx="7010400" cy="1152128"/>
          </a:xfrm>
          <a:prstGeom prst="rect">
            <a:avLst/>
          </a:prstGeom>
          <a:ln w="38100">
            <a:noFill/>
          </a:ln>
        </p:spPr>
        <p:txBody>
          <a:bodyPr>
            <a:noAutofit/>
          </a:bodyPr>
          <a:lstStyle>
            <a:lvl1pPr marL="457200" indent="-4572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8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8001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400">
                <a:solidFill>
                  <a:schemeClr val="bg1"/>
                </a:solidFill>
                <a:latin typeface="+mn-lt"/>
                <a:ea typeface="+mn-ea"/>
              </a:defRPr>
            </a:lvl2pPr>
            <a:lvl3pPr marL="12573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9pPr>
          </a:lstStyle>
          <a:p>
            <a:pPr>
              <a:buClrTx/>
            </a:pPr>
            <a:r>
              <a:rPr lang="en-US" altLang="zh-TW" sz="1600" b="1" kern="0" dirty="0" smtClean="0">
                <a:solidFill>
                  <a:schemeClr val="tx1"/>
                </a:solidFill>
                <a:latin typeface="Calibri Light" pitchFamily="34" charset="0"/>
              </a:rPr>
              <a:t>Step 3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: Click on the title “Add News” of page top.</a:t>
            </a:r>
          </a:p>
          <a:p>
            <a:pPr>
              <a:buClrTx/>
            </a:pPr>
            <a:r>
              <a:rPr lang="en-US" altLang="zh-TW" sz="1600" b="1" kern="0" dirty="0" smtClean="0">
                <a:solidFill>
                  <a:schemeClr val="tx1"/>
                </a:solidFill>
                <a:latin typeface="Calibri Light" pitchFamily="34" charset="0"/>
              </a:rPr>
              <a:t>Step 4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:</a:t>
            </a:r>
            <a:r>
              <a:rPr lang="en-US" altLang="zh-TW" sz="1600" b="1" kern="0" dirty="0" smtClean="0">
                <a:solidFill>
                  <a:schemeClr val="tx1"/>
                </a:solidFill>
                <a:latin typeface="Calibri Light" pitchFamily="34" charset="0"/>
              </a:rPr>
              <a:t> 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Input news information and content.</a:t>
            </a:r>
          </a:p>
          <a:p>
            <a:pPr marL="0" indent="0">
              <a:buClrTx/>
              <a:buNone/>
            </a:pPr>
            <a:r>
              <a:rPr lang="en-US" altLang="zh-TW" sz="1600" dirty="0" smtClean="0">
                <a:solidFill>
                  <a:srgbClr val="FF0000"/>
                </a:solidFill>
              </a:rPr>
              <a:t>	**</a:t>
            </a:r>
            <a:r>
              <a:rPr lang="en-US" altLang="zh-TW" sz="1600" dirty="0">
                <a:solidFill>
                  <a:srgbClr val="FF0000"/>
                </a:solidFill>
              </a:rPr>
              <a:t>fields in yellow background are required</a:t>
            </a:r>
            <a:r>
              <a:rPr lang="en-US" altLang="zh-TW" sz="1600" dirty="0" smtClean="0">
                <a:solidFill>
                  <a:srgbClr val="FF0000"/>
                </a:solidFill>
              </a:rPr>
              <a:t>.</a:t>
            </a:r>
            <a:endParaRPr lang="en-US" altLang="zh-TW" sz="1600" kern="0" dirty="0" smtClean="0">
              <a:solidFill>
                <a:schemeClr val="tx1"/>
              </a:solidFill>
              <a:latin typeface="Calibri Light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740371" y="1387184"/>
            <a:ext cx="823517" cy="3198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3583884" y="1340768"/>
            <a:ext cx="32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3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907704" y="1844824"/>
            <a:ext cx="6193128" cy="21602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文字方塊 14"/>
          <p:cNvSpPr txBox="1"/>
          <p:nvPr/>
        </p:nvSpPr>
        <p:spPr>
          <a:xfrm>
            <a:off x="1447800" y="2569422"/>
            <a:ext cx="32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4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6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1) News Search</a:t>
            </a:r>
            <a:r>
              <a:rPr lang="en-US" altLang="zh-TW" sz="2400" dirty="0" smtClean="0">
                <a:solidFill>
                  <a:srgbClr val="0000FF"/>
                </a:solidFill>
                <a:latin typeface="Calibri" panose="020F0502020204030204" pitchFamily="34" charset="0"/>
              </a:rPr>
              <a:t> 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7452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7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701" y="1373676"/>
            <a:ext cx="6059841" cy="385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/>
        </p:nvSpPr>
        <p:spPr>
          <a:xfrm>
            <a:off x="4769962" y="3933056"/>
            <a:ext cx="954166" cy="3198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1418192" y="5426640"/>
            <a:ext cx="67035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 dirty="0" smtClean="0">
                <a:latin typeface="Calibri Light" pitchFamily="34" charset="0"/>
              </a:rPr>
              <a:t>Step  5</a:t>
            </a:r>
            <a:r>
              <a:rPr lang="en-US" altLang="zh-TW" dirty="0" smtClean="0">
                <a:latin typeface="Calibri Light" pitchFamily="34" charset="0"/>
              </a:rPr>
              <a:t>: </a:t>
            </a:r>
            <a:r>
              <a:rPr lang="en-US" altLang="zh-TW" dirty="0">
                <a:latin typeface="Calibri Light" pitchFamily="34" charset="0"/>
              </a:rPr>
              <a:t>Press </a:t>
            </a:r>
            <a:r>
              <a:rPr lang="en-US" altLang="zh-TW" dirty="0" smtClean="0">
                <a:latin typeface="Calibri Light" pitchFamily="34" charset="0"/>
              </a:rPr>
              <a:t>“Upload Attach</a:t>
            </a:r>
            <a:r>
              <a:rPr lang="zh-TW" altLang="en-US" dirty="0" smtClean="0">
                <a:latin typeface="Calibri Light" pitchFamily="34" charset="0"/>
              </a:rPr>
              <a:t>” </a:t>
            </a:r>
            <a:r>
              <a:rPr lang="en-US" altLang="zh-TW" dirty="0">
                <a:latin typeface="Calibri Light" pitchFamily="34" charset="0"/>
              </a:rPr>
              <a:t>button to select  publish file.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4422688" y="3908302"/>
            <a:ext cx="32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5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1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1) News Search</a:t>
            </a:r>
            <a:r>
              <a:rPr lang="en-US" altLang="zh-TW" sz="2400" dirty="0" smtClean="0">
                <a:solidFill>
                  <a:srgbClr val="0000FF"/>
                </a:solidFill>
                <a:latin typeface="Calibri" panose="020F0502020204030204" pitchFamily="34" charset="0"/>
              </a:rPr>
              <a:t> 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4262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8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700" y="1373677"/>
            <a:ext cx="6059841" cy="385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/>
        </p:nvSpPr>
        <p:spPr>
          <a:xfrm>
            <a:off x="4748620" y="4221088"/>
            <a:ext cx="1695588" cy="3198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4422688" y="4139788"/>
            <a:ext cx="32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7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924029" y="5449483"/>
            <a:ext cx="4170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 kern="0" dirty="0">
                <a:latin typeface="Calibri Light" pitchFamily="34" charset="0"/>
              </a:rPr>
              <a:t>Step </a:t>
            </a:r>
            <a:r>
              <a:rPr lang="en-US" altLang="zh-TW" b="1" kern="0" dirty="0" smtClean="0">
                <a:latin typeface="Calibri Light" pitchFamily="34" charset="0"/>
              </a:rPr>
              <a:t>8</a:t>
            </a:r>
            <a:r>
              <a:rPr lang="en-US" altLang="zh-TW" kern="0" dirty="0" smtClean="0">
                <a:latin typeface="Calibri Light" pitchFamily="34" charset="0"/>
              </a:rPr>
              <a:t>: </a:t>
            </a:r>
            <a:r>
              <a:rPr lang="en-US" altLang="zh-TW" dirty="0">
                <a:latin typeface="Calibri Light" pitchFamily="34" charset="0"/>
              </a:rPr>
              <a:t>Press “Save” button to </a:t>
            </a:r>
            <a:r>
              <a:rPr lang="en-US" altLang="zh-TW" dirty="0" smtClean="0">
                <a:latin typeface="Calibri Light" pitchFamily="34" charset="0"/>
              </a:rPr>
              <a:t>add </a:t>
            </a:r>
            <a:r>
              <a:rPr lang="en-US" altLang="zh-TW" dirty="0">
                <a:latin typeface="Calibri Light" pitchFamily="34" charset="0"/>
              </a:rPr>
              <a:t>news</a:t>
            </a:r>
            <a:endParaRPr lang="zh-TW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4427984" y="4725144"/>
            <a:ext cx="581360" cy="4310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4096755" y="4756007"/>
            <a:ext cx="32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8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4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1) News Search</a:t>
            </a:r>
            <a:r>
              <a:rPr lang="en-US" altLang="zh-TW" sz="2400" dirty="0" smtClean="0">
                <a:solidFill>
                  <a:srgbClr val="0000FF"/>
                </a:solidFill>
                <a:latin typeface="Calibri" panose="020F0502020204030204" pitchFamily="34" charset="0"/>
              </a:rPr>
              <a:t> 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92264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9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1972916" y="5020906"/>
            <a:ext cx="54073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Tx/>
              <a:buFont typeface="Arial" panose="020B0604020202020204" pitchFamily="34" charset="0"/>
              <a:buChar char="•"/>
            </a:pPr>
            <a:r>
              <a:rPr lang="en-US" altLang="zh-TW" b="1" kern="0" dirty="0">
                <a:latin typeface="Calibri Light" pitchFamily="34" charset="0"/>
              </a:rPr>
              <a:t>Step </a:t>
            </a:r>
            <a:r>
              <a:rPr lang="en-US" altLang="zh-TW" b="1" kern="0" dirty="0" smtClean="0">
                <a:latin typeface="Calibri Light" pitchFamily="34" charset="0"/>
              </a:rPr>
              <a:t> 9 </a:t>
            </a:r>
            <a:r>
              <a:rPr lang="en-US" altLang="zh-TW" kern="0" dirty="0" smtClean="0">
                <a:latin typeface="Calibri Light" pitchFamily="34" charset="0"/>
              </a:rPr>
              <a:t>:  </a:t>
            </a:r>
            <a:r>
              <a:rPr lang="en-US" altLang="zh-TW" kern="0" dirty="0">
                <a:latin typeface="Calibri Light" pitchFamily="34" charset="0"/>
              </a:rPr>
              <a:t>Click on the title </a:t>
            </a:r>
            <a:r>
              <a:rPr lang="en-US" altLang="zh-TW" kern="0" dirty="0" smtClean="0">
                <a:latin typeface="Calibri Light" pitchFamily="34" charset="0"/>
              </a:rPr>
              <a:t>“ News Search” </a:t>
            </a:r>
            <a:r>
              <a:rPr lang="en-US" altLang="zh-TW" kern="0" dirty="0">
                <a:latin typeface="Calibri Light" pitchFamily="34" charset="0"/>
              </a:rPr>
              <a:t>of page top.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2066925"/>
            <a:ext cx="7086600" cy="272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/>
          <p:cNvSpPr/>
          <p:nvPr/>
        </p:nvSpPr>
        <p:spPr>
          <a:xfrm>
            <a:off x="1043608" y="2060848"/>
            <a:ext cx="1095028" cy="4310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697471" y="2097788"/>
            <a:ext cx="613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9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115616" y="2564904"/>
            <a:ext cx="6840760" cy="136815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矩形 13"/>
          <p:cNvSpPr/>
          <p:nvPr/>
        </p:nvSpPr>
        <p:spPr>
          <a:xfrm>
            <a:off x="4222304" y="4054616"/>
            <a:ext cx="685800" cy="4545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文字方塊 15"/>
          <p:cNvSpPr txBox="1"/>
          <p:nvPr/>
        </p:nvSpPr>
        <p:spPr>
          <a:xfrm>
            <a:off x="649290" y="2711463"/>
            <a:ext cx="466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10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979712" y="4976008"/>
            <a:ext cx="60132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TW" dirty="0" smtClean="0">
              <a:latin typeface="Calibri Light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 dirty="0">
                <a:latin typeface="Calibri Light" pitchFamily="34" charset="0"/>
              </a:rPr>
              <a:t>Step 10 </a:t>
            </a:r>
            <a:r>
              <a:rPr lang="en-US" altLang="zh-TW" dirty="0">
                <a:latin typeface="Calibri Light" pitchFamily="34" charset="0"/>
              </a:rPr>
              <a:t>: </a:t>
            </a:r>
            <a:r>
              <a:rPr lang="en-US" altLang="zh-TW" dirty="0" smtClean="0">
                <a:latin typeface="Calibri Light" pitchFamily="34" charset="0"/>
              </a:rPr>
              <a:t>Input </a:t>
            </a:r>
            <a:r>
              <a:rPr lang="en-US" altLang="zh-TW" dirty="0">
                <a:latin typeface="Calibri Light" pitchFamily="34" charset="0"/>
              </a:rPr>
              <a:t>Search </a:t>
            </a:r>
            <a:r>
              <a:rPr lang="en-US" altLang="zh-TW" dirty="0" smtClean="0">
                <a:latin typeface="Calibri Light" pitchFamily="34" charset="0"/>
              </a:rPr>
              <a:t>condition.</a:t>
            </a:r>
            <a:endParaRPr lang="en-US" altLang="zh-TW" dirty="0">
              <a:latin typeface="Calibri Light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 dirty="0">
                <a:latin typeface="Calibri Light" pitchFamily="34" charset="0"/>
              </a:rPr>
              <a:t>Step 11 </a:t>
            </a:r>
            <a:r>
              <a:rPr lang="en-US" altLang="zh-TW" dirty="0">
                <a:latin typeface="Calibri Light" pitchFamily="34" charset="0"/>
              </a:rPr>
              <a:t>: Press “Search” button to show search </a:t>
            </a:r>
            <a:r>
              <a:rPr lang="en-US" altLang="zh-TW" dirty="0" smtClean="0">
                <a:latin typeface="Calibri Light" pitchFamily="34" charset="0"/>
              </a:rPr>
              <a:t>result</a:t>
            </a:r>
          </a:p>
          <a:p>
            <a:r>
              <a:rPr lang="en-US" altLang="zh-TW" kern="0" dirty="0" smtClean="0">
                <a:solidFill>
                  <a:srgbClr val="FF0000"/>
                </a:solidFill>
                <a:latin typeface="Calibri Light" pitchFamily="34" charset="0"/>
              </a:rPr>
              <a:t>	</a:t>
            </a:r>
            <a:endParaRPr lang="en-US" altLang="zh-TW" dirty="0">
              <a:latin typeface="Calibri Light" pitchFamily="34" charset="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3799436" y="4097202"/>
            <a:ext cx="466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11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5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1) News Search</a:t>
            </a:r>
            <a:r>
              <a:rPr lang="en-US" altLang="zh-TW" sz="2400" dirty="0" smtClean="0">
                <a:solidFill>
                  <a:srgbClr val="0000FF"/>
                </a:solidFill>
                <a:latin typeface="Calibri" panose="020F0502020204030204" pitchFamily="34" charset="0"/>
              </a:rPr>
              <a:t> (</a:t>
            </a:r>
            <a:r>
              <a:rPr lang="en-US" altLang="zh-TW" sz="2400" dirty="0" err="1" smtClean="0">
                <a:solidFill>
                  <a:srgbClr val="0000FF"/>
                </a:solidFill>
                <a:latin typeface="Calibri" panose="020F0502020204030204" pitchFamily="34" charset="0"/>
              </a:rPr>
              <a:t>Admin,User</a:t>
            </a:r>
            <a:r>
              <a:rPr lang="en-US" altLang="zh-TW" sz="2400" dirty="0" smtClean="0">
                <a:solidFill>
                  <a:srgbClr val="0000FF"/>
                </a:solidFill>
                <a:latin typeface="Calibri" panose="020F0502020204030204" pitchFamily="34" charset="0"/>
              </a:rPr>
              <a:t>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98141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10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104" y="1412776"/>
            <a:ext cx="7010400" cy="315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1542090" y="4590633"/>
            <a:ext cx="65664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 dirty="0">
                <a:latin typeface="Calibri Light" pitchFamily="34" charset="0"/>
              </a:rPr>
              <a:t>Step </a:t>
            </a:r>
            <a:r>
              <a:rPr lang="en-US" altLang="zh-TW" b="1" dirty="0" smtClean="0">
                <a:latin typeface="Calibri Light" pitchFamily="34" charset="0"/>
              </a:rPr>
              <a:t>12</a:t>
            </a:r>
            <a:r>
              <a:rPr lang="en-US" altLang="zh-TW" dirty="0" smtClean="0">
                <a:latin typeface="Calibri Light" pitchFamily="34" charset="0"/>
              </a:rPr>
              <a:t> :On </a:t>
            </a:r>
            <a:r>
              <a:rPr lang="en-US" altLang="zh-TW" dirty="0">
                <a:latin typeface="Calibri Light" pitchFamily="34" charset="0"/>
              </a:rPr>
              <a:t>the page News List, users can read data including Title, From, On-line Day, and </a:t>
            </a:r>
            <a:r>
              <a:rPr lang="en-US" altLang="zh-TW" dirty="0" err="1">
                <a:latin typeface="Calibri Light" pitchFamily="34" charset="0"/>
              </a:rPr>
              <a:t>etc</a:t>
            </a:r>
            <a:r>
              <a:rPr lang="en-US" altLang="zh-TW" dirty="0">
                <a:latin typeface="Calibri Light" pitchFamily="34" charset="0"/>
              </a:rPr>
              <a:t>, that is corresponding to this </a:t>
            </a:r>
            <a:r>
              <a:rPr lang="en-US" altLang="zh-TW" dirty="0" smtClean="0">
                <a:latin typeface="Calibri Light" pitchFamily="34" charset="0"/>
              </a:rPr>
              <a:t>News.</a:t>
            </a:r>
            <a:endParaRPr lang="zh-TW" altLang="en-US" dirty="0"/>
          </a:p>
        </p:txBody>
      </p:sp>
      <p:sp>
        <p:nvSpPr>
          <p:cNvPr id="8" name="矩形 7"/>
          <p:cNvSpPr/>
          <p:nvPr/>
        </p:nvSpPr>
        <p:spPr>
          <a:xfrm>
            <a:off x="1115616" y="2348880"/>
            <a:ext cx="6992888" cy="15121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631778" y="2636912"/>
            <a:ext cx="466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12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4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1) News Search</a:t>
            </a:r>
            <a:r>
              <a:rPr lang="en-US" altLang="zh-TW" sz="2400" dirty="0" smtClean="0">
                <a:solidFill>
                  <a:srgbClr val="0000FF"/>
                </a:solidFill>
                <a:latin typeface="Calibri" panose="020F0502020204030204" pitchFamily="34" charset="0"/>
              </a:rPr>
              <a:t> 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60364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11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5"/>
          <p:cNvSpPr txBox="1">
            <a:spLocks/>
          </p:cNvSpPr>
          <p:nvPr/>
        </p:nvSpPr>
        <p:spPr>
          <a:xfrm>
            <a:off x="489623" y="5907360"/>
            <a:ext cx="8077200" cy="762000"/>
          </a:xfrm>
          <a:prstGeom prst="rect">
            <a:avLst/>
          </a:prstGeom>
          <a:ln w="38100">
            <a:noFill/>
          </a:ln>
        </p:spPr>
        <p:txBody>
          <a:bodyPr>
            <a:normAutofit/>
          </a:bodyPr>
          <a:lstStyle>
            <a:lvl1pPr marL="457200" indent="-4572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8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8001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400">
                <a:solidFill>
                  <a:schemeClr val="bg1"/>
                </a:solidFill>
                <a:latin typeface="+mn-lt"/>
                <a:ea typeface="+mn-ea"/>
              </a:defRPr>
            </a:lvl2pPr>
            <a:lvl3pPr marL="12573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9pPr>
          </a:lstStyle>
          <a:p>
            <a:pPr>
              <a:buClrTx/>
            </a:pPr>
            <a:r>
              <a:rPr lang="en-US" altLang="zh-TW" sz="1600" b="1" kern="0" dirty="0" smtClean="0">
                <a:solidFill>
                  <a:schemeClr val="tx1"/>
                </a:solidFill>
                <a:latin typeface="Calibri Light" pitchFamily="34" charset="0"/>
              </a:rPr>
              <a:t>Step 13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 :Click on the hyper link “Title” to display the details of the News.</a:t>
            </a:r>
            <a:endParaRPr lang="en-US" sz="1600" kern="0" dirty="0">
              <a:solidFill>
                <a:schemeClr val="tx1"/>
              </a:solidFill>
              <a:latin typeface="Calibri Light" pitchFamily="34" charset="0"/>
            </a:endParaRPr>
          </a:p>
        </p:txBody>
      </p:sp>
      <p:pic>
        <p:nvPicPr>
          <p:cNvPr id="25" name="圖片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498437"/>
            <a:ext cx="6357635" cy="2249025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539552" y="2996952"/>
            <a:ext cx="1676400" cy="304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7" name="圖案 12"/>
          <p:cNvCxnSpPr>
            <a:stCxn id="26" idx="2"/>
            <a:endCxn id="29" idx="1"/>
          </p:cNvCxnSpPr>
          <p:nvPr/>
        </p:nvCxnSpPr>
        <p:spPr>
          <a:xfrm rot="16200000" flipH="1">
            <a:off x="1985609" y="2693895"/>
            <a:ext cx="466366" cy="1682080"/>
          </a:xfrm>
          <a:prstGeom prst="bentConnector2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754365"/>
            <a:ext cx="5995987" cy="4074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矩形 28"/>
          <p:cNvSpPr/>
          <p:nvPr/>
        </p:nvSpPr>
        <p:spPr>
          <a:xfrm>
            <a:off x="3059832" y="1730972"/>
            <a:ext cx="5967412" cy="40742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文字方塊 29"/>
          <p:cNvSpPr txBox="1"/>
          <p:nvPr/>
        </p:nvSpPr>
        <p:spPr>
          <a:xfrm>
            <a:off x="2484306" y="3933056"/>
            <a:ext cx="466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13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2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1) News Search</a:t>
            </a:r>
            <a:r>
              <a:rPr lang="en-US" altLang="zh-TW" sz="2400" dirty="0" smtClean="0">
                <a:solidFill>
                  <a:srgbClr val="0000FF"/>
                </a:solidFill>
                <a:latin typeface="Calibri" panose="020F0502020204030204" pitchFamily="34" charset="0"/>
              </a:rPr>
              <a:t> 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7384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12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1088" y="1347193"/>
            <a:ext cx="6059726" cy="3954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文字方塊 17"/>
          <p:cNvSpPr txBox="1"/>
          <p:nvPr/>
        </p:nvSpPr>
        <p:spPr>
          <a:xfrm>
            <a:off x="7114488" y="2492896"/>
            <a:ext cx="466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14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521088" y="1988841"/>
            <a:ext cx="6099836" cy="26642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矩形 2"/>
          <p:cNvSpPr/>
          <p:nvPr/>
        </p:nvSpPr>
        <p:spPr>
          <a:xfrm>
            <a:off x="2627784" y="5282080"/>
            <a:ext cx="447795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 dirty="0">
                <a:latin typeface="Calibri Light" pitchFamily="34" charset="0"/>
              </a:rPr>
              <a:t>Step </a:t>
            </a:r>
            <a:r>
              <a:rPr lang="en-US" altLang="zh-TW" b="1" dirty="0" smtClean="0">
                <a:latin typeface="Calibri Light" pitchFamily="34" charset="0"/>
              </a:rPr>
              <a:t>14</a:t>
            </a:r>
            <a:r>
              <a:rPr lang="en-US" altLang="zh-TW" dirty="0" smtClean="0">
                <a:latin typeface="Calibri Light" pitchFamily="34" charset="0"/>
              </a:rPr>
              <a:t>: </a:t>
            </a:r>
            <a:r>
              <a:rPr lang="en-US" altLang="zh-TW" dirty="0">
                <a:latin typeface="Calibri Light" pitchFamily="34" charset="0"/>
              </a:rPr>
              <a:t>Input </a:t>
            </a:r>
            <a:r>
              <a:rPr lang="en-US" altLang="zh-TW" dirty="0" smtClean="0">
                <a:latin typeface="Calibri Light" pitchFamily="34" charset="0"/>
              </a:rPr>
              <a:t> edit data.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 dirty="0">
                <a:latin typeface="Calibri Light" pitchFamily="34" charset="0"/>
              </a:rPr>
              <a:t>Step </a:t>
            </a:r>
            <a:r>
              <a:rPr lang="en-US" altLang="zh-TW" b="1" dirty="0" smtClean="0">
                <a:latin typeface="Calibri Light" pitchFamily="34" charset="0"/>
              </a:rPr>
              <a:t>15</a:t>
            </a:r>
            <a:r>
              <a:rPr lang="en-US" altLang="zh-TW" dirty="0" smtClean="0">
                <a:latin typeface="Calibri Light" pitchFamily="34" charset="0"/>
              </a:rPr>
              <a:t>: </a:t>
            </a:r>
            <a:r>
              <a:rPr lang="en-US" altLang="zh-TW" dirty="0">
                <a:latin typeface="Calibri Light" pitchFamily="34" charset="0"/>
              </a:rPr>
              <a:t> Press “</a:t>
            </a:r>
            <a:r>
              <a:rPr lang="en-US" altLang="zh-TW" dirty="0" smtClean="0">
                <a:latin typeface="Calibri Light" pitchFamily="34" charset="0"/>
              </a:rPr>
              <a:t>Save” </a:t>
            </a:r>
            <a:r>
              <a:rPr lang="en-US" altLang="zh-TW" dirty="0">
                <a:latin typeface="Calibri Light" pitchFamily="34" charset="0"/>
              </a:rPr>
              <a:t>button to </a:t>
            </a:r>
            <a:r>
              <a:rPr lang="en-US" altLang="zh-TW" dirty="0" smtClean="0">
                <a:latin typeface="Calibri Light" pitchFamily="34" charset="0"/>
              </a:rPr>
              <a:t>save News.</a:t>
            </a:r>
          </a:p>
          <a:p>
            <a:r>
              <a:rPr lang="zh-TW" altLang="en-US" dirty="0" smtClean="0">
                <a:solidFill>
                  <a:srgbClr val="FF0000"/>
                </a:solidFill>
                <a:latin typeface="Calibri Light" pitchFamily="34" charset="0"/>
              </a:rPr>
              <a:t>**</a:t>
            </a:r>
            <a:r>
              <a:rPr lang="en-US" altLang="zh-TW" dirty="0" smtClean="0">
                <a:solidFill>
                  <a:srgbClr val="FF0000"/>
                </a:solidFill>
                <a:latin typeface="Calibri Light" pitchFamily="34" charset="0"/>
              </a:rPr>
              <a:t>Only admin can edit news content.</a:t>
            </a:r>
            <a:endParaRPr lang="en-US" altLang="zh-TW" dirty="0">
              <a:solidFill>
                <a:srgbClr val="FF0000"/>
              </a:solidFill>
              <a:latin typeface="Calibri Light" pitchFamily="34" charset="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4866762" y="4912748"/>
            <a:ext cx="466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15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283968" y="4792614"/>
            <a:ext cx="510786" cy="304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1) News Search</a:t>
            </a:r>
            <a:r>
              <a:rPr lang="en-US" altLang="zh-TW" sz="2400" dirty="0" smtClean="0">
                <a:solidFill>
                  <a:srgbClr val="0000FF"/>
                </a:solidFill>
                <a:latin typeface="Calibri" panose="020F0502020204030204" pitchFamily="34" charset="0"/>
              </a:rPr>
              <a:t> 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274079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13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1501613"/>
            <a:ext cx="7531540" cy="2664296"/>
          </a:xfrm>
          <a:prstGeom prst="rect">
            <a:avLst/>
          </a:prstGeom>
        </p:spPr>
      </p:pic>
      <p:sp>
        <p:nvSpPr>
          <p:cNvPr id="6" name="Content Placeholder 5"/>
          <p:cNvSpPr txBox="1">
            <a:spLocks/>
          </p:cNvSpPr>
          <p:nvPr/>
        </p:nvSpPr>
        <p:spPr>
          <a:xfrm>
            <a:off x="988740" y="4365104"/>
            <a:ext cx="7670704" cy="2057400"/>
          </a:xfrm>
          <a:prstGeom prst="rect">
            <a:avLst/>
          </a:prstGeom>
          <a:ln w="38100">
            <a:noFill/>
          </a:ln>
        </p:spPr>
        <p:txBody>
          <a:bodyPr>
            <a:normAutofit/>
          </a:bodyPr>
          <a:lstStyle>
            <a:lvl1pPr marL="457200" indent="-4572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8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8001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400">
                <a:solidFill>
                  <a:schemeClr val="bg1"/>
                </a:solidFill>
                <a:latin typeface="+mn-lt"/>
                <a:ea typeface="+mn-ea"/>
              </a:defRPr>
            </a:lvl2pPr>
            <a:lvl3pPr marL="12573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9pPr>
          </a:lstStyle>
          <a:p>
            <a:pPr>
              <a:buClrTx/>
            </a:pPr>
            <a:r>
              <a:rPr lang="en-US" altLang="zh-TW" sz="1600" b="1" kern="0" dirty="0" smtClean="0">
                <a:solidFill>
                  <a:schemeClr val="tx1"/>
                </a:solidFill>
                <a:latin typeface="Calibri Light" pitchFamily="34" charset="0"/>
              </a:rPr>
              <a:t>Step 16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  : Buttons “Delete”, “Top”, ”</a:t>
            </a:r>
            <a:r>
              <a:rPr lang="en-US" altLang="zh-TW" sz="1600" kern="0" dirty="0" err="1" smtClean="0">
                <a:solidFill>
                  <a:schemeClr val="tx1"/>
                </a:solidFill>
                <a:latin typeface="Calibri Light" pitchFamily="34" charset="0"/>
              </a:rPr>
              <a:t>Untop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”, “Hide” and “Display” allow,</a:t>
            </a:r>
            <a:b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</a:b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	</a:t>
            </a:r>
            <a:r>
              <a:rPr lang="zh-TW" alt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　　</a:t>
            </a:r>
            <a:r>
              <a:rPr lang="en-US" altLang="zh-TW" sz="1600" b="1" kern="0" dirty="0" smtClean="0">
                <a:solidFill>
                  <a:schemeClr val="tx1"/>
                </a:solidFill>
                <a:latin typeface="Calibri Light" pitchFamily="34" charset="0"/>
              </a:rPr>
              <a:t>Delete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: Delete selected news.</a:t>
            </a:r>
            <a:b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</a:b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	</a:t>
            </a:r>
            <a:r>
              <a:rPr lang="zh-TW" alt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　　</a:t>
            </a:r>
            <a:r>
              <a:rPr lang="en-US" altLang="zh-TW" sz="1600" b="1" kern="0" dirty="0" smtClean="0">
                <a:solidFill>
                  <a:schemeClr val="tx1"/>
                </a:solidFill>
                <a:latin typeface="Calibri Light" pitchFamily="34" charset="0"/>
              </a:rPr>
              <a:t>Top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: Top selected news.</a:t>
            </a:r>
            <a:b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</a:b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	</a:t>
            </a:r>
            <a:r>
              <a:rPr lang="zh-TW" alt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　　</a:t>
            </a:r>
            <a:r>
              <a:rPr lang="en-US" altLang="zh-TW" sz="1600" b="1" kern="0" dirty="0" err="1" smtClean="0">
                <a:solidFill>
                  <a:schemeClr val="tx1"/>
                </a:solidFill>
                <a:latin typeface="Calibri Light" pitchFamily="34" charset="0"/>
              </a:rPr>
              <a:t>Untop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: </a:t>
            </a:r>
            <a:r>
              <a:rPr lang="en-US" altLang="zh-TW" sz="1600" kern="0" dirty="0" err="1" smtClean="0">
                <a:solidFill>
                  <a:schemeClr val="tx1"/>
                </a:solidFill>
                <a:latin typeface="Calibri Light" pitchFamily="34" charset="0"/>
              </a:rPr>
              <a:t>Untop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 selected news.</a:t>
            </a:r>
            <a:b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</a:b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	</a:t>
            </a:r>
            <a:r>
              <a:rPr lang="zh-TW" alt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　　</a:t>
            </a:r>
            <a:r>
              <a:rPr lang="en-US" altLang="zh-TW" sz="1600" b="1" kern="0" dirty="0" smtClean="0">
                <a:solidFill>
                  <a:schemeClr val="tx1"/>
                </a:solidFill>
                <a:latin typeface="Calibri Light" pitchFamily="34" charset="0"/>
              </a:rPr>
              <a:t>Hide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: Hide selected news.</a:t>
            </a:r>
            <a:b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</a:b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	</a:t>
            </a:r>
            <a:r>
              <a:rPr lang="zh-TW" alt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　　</a:t>
            </a:r>
            <a:r>
              <a:rPr lang="en-US" altLang="zh-TW" sz="1600" b="1" kern="0" dirty="0" smtClean="0">
                <a:solidFill>
                  <a:schemeClr val="tx1"/>
                </a:solidFill>
                <a:latin typeface="Calibri Light" pitchFamily="34" charset="0"/>
              </a:rPr>
              <a:t>Display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: Display selected news.</a:t>
            </a:r>
          </a:p>
          <a:p>
            <a:pPr marL="0" indent="0">
              <a:buClrTx/>
              <a:buNone/>
            </a:pPr>
            <a:r>
              <a:rPr lang="en-US" altLang="zh-TW" sz="1600" kern="0" dirty="0" smtClean="0">
                <a:solidFill>
                  <a:srgbClr val="FF0000"/>
                </a:solidFill>
                <a:latin typeface="Calibri Light" pitchFamily="34" charset="0"/>
              </a:rPr>
              <a:t>**Only admin can use “Delete</a:t>
            </a:r>
            <a:r>
              <a:rPr lang="en-US" altLang="zh-TW" sz="1600" kern="0" dirty="0">
                <a:solidFill>
                  <a:srgbClr val="FF0000"/>
                </a:solidFill>
                <a:latin typeface="Calibri Light" pitchFamily="34" charset="0"/>
              </a:rPr>
              <a:t>”, “Top”, ”</a:t>
            </a:r>
            <a:r>
              <a:rPr lang="en-US" altLang="zh-TW" sz="1600" kern="0" dirty="0" err="1">
                <a:solidFill>
                  <a:srgbClr val="FF0000"/>
                </a:solidFill>
                <a:latin typeface="Calibri Light" pitchFamily="34" charset="0"/>
              </a:rPr>
              <a:t>Untop</a:t>
            </a:r>
            <a:r>
              <a:rPr lang="en-US" altLang="zh-TW" sz="1600" kern="0" dirty="0">
                <a:solidFill>
                  <a:srgbClr val="FF0000"/>
                </a:solidFill>
                <a:latin typeface="Calibri Light" pitchFamily="34" charset="0"/>
              </a:rPr>
              <a:t>”, “Hide” and “Display</a:t>
            </a:r>
            <a:r>
              <a:rPr lang="en-US" altLang="zh-TW" sz="1600" kern="0" dirty="0" smtClean="0">
                <a:solidFill>
                  <a:srgbClr val="FF0000"/>
                </a:solidFill>
                <a:latin typeface="Calibri Light" pitchFamily="34" charset="0"/>
              </a:rPr>
              <a:t>” function.</a:t>
            </a:r>
            <a:endParaRPr lang="en-US" altLang="zh-TW" sz="1600" kern="0" dirty="0">
              <a:solidFill>
                <a:srgbClr val="FF0000"/>
              </a:solidFill>
              <a:latin typeface="Calibri Light" pitchFamily="34" charset="0"/>
            </a:endParaRPr>
          </a:p>
          <a:p>
            <a:pPr>
              <a:buClrTx/>
            </a:pPr>
            <a:endParaRPr lang="en-US" altLang="zh-TW" sz="1600" kern="0" dirty="0" smtClean="0">
              <a:solidFill>
                <a:schemeClr val="tx1"/>
              </a:solidFill>
              <a:latin typeface="Calibri Light" pitchFamily="34" charset="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755576" y="2233871"/>
            <a:ext cx="466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16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15616" y="2208226"/>
            <a:ext cx="360040" cy="13647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1187624" y="1916832"/>
            <a:ext cx="2774034" cy="2450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1) News Search</a:t>
            </a:r>
            <a:r>
              <a:rPr lang="en-US" altLang="zh-TW" sz="2400" dirty="0" smtClean="0">
                <a:solidFill>
                  <a:srgbClr val="0000FF"/>
                </a:solidFill>
                <a:latin typeface="Calibri" panose="020F0502020204030204" pitchFamily="34" charset="0"/>
              </a:rPr>
              <a:t> 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07872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617" y="1847850"/>
            <a:ext cx="180022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18" y="1847850"/>
            <a:ext cx="1800225" cy="379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14</a:t>
            </a:fld>
            <a:endParaRPr lang="en-US" altLang="zh-TW"/>
          </a:p>
        </p:txBody>
      </p:sp>
      <p:sp>
        <p:nvSpPr>
          <p:cNvPr id="11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</a:t>
            </a:r>
            <a:r>
              <a:rPr lang="en-US" altLang="zh-TW" sz="2400" kern="0" dirty="0" smtClean="0">
                <a:solidFill>
                  <a:srgbClr val="0000FF"/>
                </a:solidFill>
                <a:latin typeface="Calibri" pitchFamily="34" charset="0"/>
                <a:ea typeface="+mj-ea"/>
                <a:cs typeface="+mj-cs"/>
              </a:rPr>
              <a:t>) </a:t>
            </a:r>
            <a:r>
              <a:rPr lang="en-US" altLang="zh-TW" sz="2400" dirty="0">
                <a:solidFill>
                  <a:srgbClr val="0000FF"/>
                </a:solidFill>
              </a:rPr>
              <a:t>Template Publish(Admin</a:t>
            </a:r>
            <a:r>
              <a:rPr lang="en-US" altLang="zh-TW" sz="2400" dirty="0" smtClean="0">
                <a:solidFill>
                  <a:srgbClr val="0000FF"/>
                </a:solidFill>
              </a:rPr>
              <a:t>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5"/>
          <p:cNvSpPr txBox="1">
            <a:spLocks/>
          </p:cNvSpPr>
          <p:nvPr/>
        </p:nvSpPr>
        <p:spPr>
          <a:xfrm>
            <a:off x="4519416" y="3027817"/>
            <a:ext cx="4541588" cy="3200400"/>
          </a:xfrm>
          <a:prstGeom prst="rect">
            <a:avLst/>
          </a:prstGeom>
          <a:ln w="38100">
            <a:noFill/>
          </a:ln>
        </p:spPr>
        <p:txBody>
          <a:bodyPr>
            <a:normAutofit/>
          </a:bodyPr>
          <a:lstStyle>
            <a:lvl1pPr marL="457200" indent="-4572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8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8001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400">
                <a:solidFill>
                  <a:schemeClr val="bg1"/>
                </a:solidFill>
                <a:latin typeface="+mn-lt"/>
                <a:ea typeface="+mn-ea"/>
              </a:defRPr>
            </a:lvl2pPr>
            <a:lvl3pPr marL="12573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9pPr>
          </a:lstStyle>
          <a:p>
            <a:pPr>
              <a:buClrTx/>
            </a:pPr>
            <a:r>
              <a:rPr lang="en-US" sz="1600" b="1" kern="0" dirty="0" smtClean="0">
                <a:solidFill>
                  <a:schemeClr val="tx1"/>
                </a:solidFill>
                <a:latin typeface="Calibri Light" pitchFamily="34" charset="0"/>
              </a:rPr>
              <a:t>Step 1</a:t>
            </a:r>
            <a:r>
              <a:rPr 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: </a:t>
            </a:r>
            <a:endParaRPr lang="en-US" sz="1600" kern="0" dirty="0">
              <a:solidFill>
                <a:schemeClr val="tx1"/>
              </a:solidFill>
              <a:latin typeface="Calibri Light" pitchFamily="34" charset="0"/>
            </a:endParaRPr>
          </a:p>
          <a:p>
            <a:pPr marL="0" indent="0">
              <a:buClrTx/>
              <a:buNone/>
            </a:pPr>
            <a:r>
              <a:rPr lang="zh-TW" altLang="en-US" sz="1600" kern="0" dirty="0">
                <a:solidFill>
                  <a:schemeClr val="tx1"/>
                </a:solidFill>
                <a:latin typeface="Calibri Light" pitchFamily="34" charset="0"/>
              </a:rPr>
              <a:t>　</a:t>
            </a:r>
            <a:r>
              <a:rPr lang="zh-TW" alt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     </a:t>
            </a:r>
            <a:r>
              <a:rPr 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Click on the branch “General” of function tree.</a:t>
            </a:r>
            <a:r>
              <a:rPr lang="zh-TW" alt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 </a:t>
            </a:r>
            <a:endParaRPr lang="en-US" sz="1600" kern="0" dirty="0" smtClean="0">
              <a:solidFill>
                <a:schemeClr val="tx1"/>
              </a:solidFill>
              <a:latin typeface="Calibri Light" pitchFamily="34" charset="0"/>
            </a:endParaRPr>
          </a:p>
          <a:p>
            <a:pPr>
              <a:buClrTx/>
            </a:pPr>
            <a:r>
              <a:rPr lang="en-US" sz="1600" b="1" kern="0" dirty="0" smtClean="0">
                <a:solidFill>
                  <a:schemeClr val="tx1"/>
                </a:solidFill>
                <a:latin typeface="Calibri Light" pitchFamily="34" charset="0"/>
              </a:rPr>
              <a:t>Step 2</a:t>
            </a:r>
            <a:r>
              <a:rPr 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:</a:t>
            </a:r>
            <a:r>
              <a:rPr lang="zh-TW" alt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 </a:t>
            </a:r>
            <a:endParaRPr lang="en-US" altLang="zh-TW" sz="1600" kern="0" dirty="0">
              <a:solidFill>
                <a:schemeClr val="tx1"/>
              </a:solidFill>
              <a:latin typeface="Calibri Light" pitchFamily="34" charset="0"/>
            </a:endParaRPr>
          </a:p>
          <a:p>
            <a:pPr>
              <a:buClrTx/>
              <a:buNone/>
            </a:pPr>
            <a:r>
              <a:rPr lang="zh-TW" altLang="en-US" sz="1600" kern="0" dirty="0">
                <a:solidFill>
                  <a:schemeClr val="tx1"/>
                </a:solidFill>
                <a:latin typeface="Calibri Light" pitchFamily="34" charset="0"/>
              </a:rPr>
              <a:t>　</a:t>
            </a:r>
            <a:r>
              <a:rPr lang="zh-TW" alt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     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Click </a:t>
            </a:r>
            <a:r>
              <a:rPr lang="en-US" altLang="zh-TW" sz="1600" kern="0" dirty="0">
                <a:solidFill>
                  <a:schemeClr val="tx1"/>
                </a:solidFill>
                <a:latin typeface="Calibri Light" pitchFamily="34" charset="0"/>
              </a:rPr>
              <a:t>on the branch ” Document </a:t>
            </a:r>
            <a:r>
              <a:rPr lang="en-US" altLang="zh-TW" sz="1600" kern="0" dirty="0" err="1" smtClean="0">
                <a:solidFill>
                  <a:schemeClr val="tx1"/>
                </a:solidFill>
                <a:latin typeface="Calibri Light" pitchFamily="34" charset="0"/>
              </a:rPr>
              <a:t>Mgt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” </a:t>
            </a:r>
            <a:r>
              <a:rPr lang="en-US" altLang="zh-TW" sz="1600" kern="0" dirty="0">
                <a:solidFill>
                  <a:schemeClr val="tx1"/>
                </a:solidFill>
                <a:latin typeface="Calibri Light" pitchFamily="34" charset="0"/>
              </a:rPr>
              <a:t>of sub-function tree.</a:t>
            </a:r>
          </a:p>
          <a:p>
            <a:pPr>
              <a:buClrTx/>
            </a:pPr>
            <a:r>
              <a:rPr lang="en-US" altLang="zh-TW" sz="1600" b="1" kern="0" dirty="0" smtClean="0">
                <a:solidFill>
                  <a:schemeClr val="tx1"/>
                </a:solidFill>
                <a:latin typeface="Calibri Light" pitchFamily="34" charset="0"/>
              </a:rPr>
              <a:t>Step </a:t>
            </a:r>
            <a:r>
              <a:rPr lang="en-US" altLang="zh-TW" sz="1600" b="1" kern="0" dirty="0">
                <a:solidFill>
                  <a:schemeClr val="tx1"/>
                </a:solidFill>
                <a:latin typeface="Calibri Light" pitchFamily="34" charset="0"/>
              </a:rPr>
              <a:t>3: </a:t>
            </a:r>
            <a:br>
              <a:rPr lang="en-US" altLang="zh-TW" sz="1600" b="1" kern="0" dirty="0">
                <a:solidFill>
                  <a:schemeClr val="tx1"/>
                </a:solidFill>
                <a:latin typeface="Calibri Light" pitchFamily="34" charset="0"/>
              </a:rPr>
            </a:b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Click </a:t>
            </a:r>
            <a:r>
              <a:rPr lang="en-US" altLang="zh-TW" sz="1600" kern="0" dirty="0">
                <a:solidFill>
                  <a:schemeClr val="tx1"/>
                </a:solidFill>
                <a:latin typeface="Calibri Light" pitchFamily="34" charset="0"/>
              </a:rPr>
              <a:t>on the node 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“Template Publish”, </a:t>
            </a:r>
            <a:r>
              <a:rPr lang="en-US" altLang="zh-TW" sz="1600" kern="0" dirty="0">
                <a:solidFill>
                  <a:schemeClr val="tx1"/>
                </a:solidFill>
                <a:latin typeface="Calibri Light" pitchFamily="34" charset="0"/>
              </a:rPr>
              <a:t>then it will redirect to 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the Document </a:t>
            </a:r>
            <a:r>
              <a:rPr lang="en-US" altLang="zh-TW" sz="1600" kern="0" dirty="0">
                <a:solidFill>
                  <a:schemeClr val="tx1"/>
                </a:solidFill>
                <a:latin typeface="Calibri Light" pitchFamily="34" charset="0"/>
              </a:rPr>
              <a:t>Management Template Publish page.</a:t>
            </a:r>
            <a:endParaRPr lang="zh-TW" altLang="en-US" sz="1600" kern="0" dirty="0">
              <a:solidFill>
                <a:schemeClr val="tx1"/>
              </a:solidFill>
              <a:latin typeface="Calibri Light" pitchFamily="34" charset="0"/>
            </a:endParaRPr>
          </a:p>
          <a:p>
            <a:pPr>
              <a:buFont typeface="Arial" pitchFamily="34" charset="0"/>
              <a:buNone/>
            </a:pPr>
            <a:endParaRPr lang="en-US" altLang="zh-TW" sz="1600" kern="0" dirty="0">
              <a:solidFill>
                <a:schemeClr val="tx1"/>
              </a:solidFill>
              <a:latin typeface="Calibri Light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95143" y="3309939"/>
            <a:ext cx="1866900" cy="4333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843808" y="2580540"/>
            <a:ext cx="1647034" cy="3198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cxnSp>
        <p:nvCxnSpPr>
          <p:cNvPr id="15" name="圖案 26"/>
          <p:cNvCxnSpPr>
            <a:stCxn id="10" idx="0"/>
            <a:endCxn id="14" idx="1"/>
          </p:cNvCxnSpPr>
          <p:nvPr/>
        </p:nvCxnSpPr>
        <p:spPr>
          <a:xfrm rot="5400000" flipH="1" flipV="1">
            <a:off x="2001457" y="2467589"/>
            <a:ext cx="569487" cy="1115215"/>
          </a:xfrm>
          <a:prstGeom prst="bentConnector2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字方塊 15"/>
          <p:cNvSpPr txBox="1"/>
          <p:nvPr/>
        </p:nvSpPr>
        <p:spPr>
          <a:xfrm>
            <a:off x="400841" y="329060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1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3997512" y="2935296"/>
            <a:ext cx="32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2</a:t>
            </a:r>
            <a:endParaRPr lang="zh-TW" altLang="en-US" dirty="0">
              <a:solidFill>
                <a:srgbClr val="FF00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0548" y="1847850"/>
            <a:ext cx="1819275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矩形 23"/>
          <p:cNvSpPr/>
          <p:nvPr/>
        </p:nvSpPr>
        <p:spPr>
          <a:xfrm>
            <a:off x="4653634" y="2235497"/>
            <a:ext cx="1647034" cy="3198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cxnSp>
        <p:nvCxnSpPr>
          <p:cNvPr id="25" name="圖案 26"/>
          <p:cNvCxnSpPr>
            <a:stCxn id="14" idx="0"/>
            <a:endCxn id="24" idx="1"/>
          </p:cNvCxnSpPr>
          <p:nvPr/>
        </p:nvCxnSpPr>
        <p:spPr>
          <a:xfrm rot="5400000" flipH="1" flipV="1">
            <a:off x="4067914" y="1994821"/>
            <a:ext cx="185131" cy="986309"/>
          </a:xfrm>
          <a:prstGeom prst="bentConnector2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字方塊 27"/>
          <p:cNvSpPr txBox="1"/>
          <p:nvPr/>
        </p:nvSpPr>
        <p:spPr>
          <a:xfrm>
            <a:off x="6327590" y="2185989"/>
            <a:ext cx="32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3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967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025" y="1600944"/>
            <a:ext cx="721995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15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ontent Placeholder 5"/>
          <p:cNvSpPr txBox="1">
            <a:spLocks/>
          </p:cNvSpPr>
          <p:nvPr/>
        </p:nvSpPr>
        <p:spPr>
          <a:xfrm>
            <a:off x="1979712" y="4938861"/>
            <a:ext cx="5791200" cy="1295400"/>
          </a:xfrm>
          <a:prstGeom prst="rect">
            <a:avLst/>
          </a:prstGeom>
          <a:ln w="38100">
            <a:noFill/>
          </a:ln>
        </p:spPr>
        <p:txBody>
          <a:bodyPr>
            <a:normAutofit/>
          </a:bodyPr>
          <a:lstStyle>
            <a:lvl1pPr marL="457200" indent="-4572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8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8001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400">
                <a:solidFill>
                  <a:schemeClr val="bg1"/>
                </a:solidFill>
                <a:latin typeface="+mn-lt"/>
                <a:ea typeface="+mn-ea"/>
              </a:defRPr>
            </a:lvl2pPr>
            <a:lvl3pPr marL="12573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9pPr>
          </a:lstStyle>
          <a:p>
            <a:pPr>
              <a:buClr>
                <a:schemeClr val="tx1"/>
              </a:buClr>
            </a:pPr>
            <a:r>
              <a:rPr lang="en-US" altLang="zh-TW" sz="1600" b="1" kern="0" dirty="0" smtClean="0">
                <a:solidFill>
                  <a:schemeClr val="tx1"/>
                </a:solidFill>
                <a:latin typeface="Calibri Light" pitchFamily="34" charset="0"/>
              </a:rPr>
              <a:t>Step 4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: Input document information.</a:t>
            </a:r>
          </a:p>
          <a:p>
            <a:pPr marL="0" indent="0">
              <a:buClr>
                <a:schemeClr val="tx1"/>
              </a:buClr>
              <a:buNone/>
            </a:pPr>
            <a:r>
              <a:rPr lang="en-US" altLang="zh-TW" sz="1600" dirty="0" smtClean="0">
                <a:solidFill>
                  <a:schemeClr val="tx1"/>
                </a:solidFill>
              </a:rPr>
              <a:t>	 </a:t>
            </a:r>
            <a:r>
              <a:rPr lang="en-US" altLang="zh-TW" sz="1600" dirty="0" smtClean="0">
                <a:solidFill>
                  <a:srgbClr val="FF0000"/>
                </a:solidFill>
              </a:rPr>
              <a:t>**fields </a:t>
            </a:r>
            <a:r>
              <a:rPr lang="en-US" altLang="zh-TW" sz="1600" dirty="0">
                <a:solidFill>
                  <a:srgbClr val="FF0000"/>
                </a:solidFill>
              </a:rPr>
              <a:t>in yellow background are required.</a:t>
            </a:r>
            <a:endParaRPr lang="en-US" altLang="zh-TW" sz="1600" kern="0" dirty="0" smtClean="0">
              <a:solidFill>
                <a:srgbClr val="FF0000"/>
              </a:solidFill>
              <a:latin typeface="Calibri Light" pitchFamily="34" charset="0"/>
            </a:endParaRPr>
          </a:p>
          <a:p>
            <a:pPr>
              <a:buClr>
                <a:schemeClr val="tx1"/>
              </a:buClr>
            </a:pPr>
            <a:r>
              <a:rPr lang="en-US" altLang="zh-TW" sz="1600" b="1" kern="0" dirty="0" smtClean="0">
                <a:solidFill>
                  <a:schemeClr val="tx1"/>
                </a:solidFill>
                <a:latin typeface="Calibri Light" pitchFamily="34" charset="0"/>
              </a:rPr>
              <a:t>Step 5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: Press “choice a file” button to select  template </a:t>
            </a:r>
            <a:r>
              <a:rPr lang="en-US" altLang="zh-TW" sz="1600" dirty="0" smtClean="0">
                <a:solidFill>
                  <a:schemeClr val="tx1"/>
                </a:solidFill>
              </a:rPr>
              <a:t>file.</a:t>
            </a:r>
          </a:p>
          <a:p>
            <a:pPr>
              <a:buFont typeface="Arial" pitchFamily="34" charset="0"/>
              <a:buNone/>
            </a:pPr>
            <a:r>
              <a:rPr 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	</a:t>
            </a:r>
            <a:endParaRPr lang="en-US" sz="1600" kern="0" dirty="0">
              <a:solidFill>
                <a:schemeClr val="tx1"/>
              </a:solidFill>
              <a:latin typeface="Calibri Light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988565" y="1988840"/>
            <a:ext cx="7229475" cy="15638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605361" y="2006083"/>
            <a:ext cx="32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4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051720" y="3516159"/>
            <a:ext cx="754187" cy="27288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2303747" y="3861048"/>
            <a:ext cx="32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5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24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</a:t>
            </a:r>
            <a:r>
              <a:rPr lang="en-US" altLang="zh-TW" sz="2400" kern="0" dirty="0" smtClean="0">
                <a:solidFill>
                  <a:srgbClr val="0000FF"/>
                </a:solidFill>
                <a:latin typeface="Calibri" pitchFamily="34" charset="0"/>
                <a:ea typeface="+mj-ea"/>
                <a:cs typeface="+mj-cs"/>
              </a:rPr>
              <a:t>) </a:t>
            </a:r>
            <a:r>
              <a:rPr lang="en-US" altLang="zh-TW" sz="2400" dirty="0">
                <a:solidFill>
                  <a:srgbClr val="0000FF"/>
                </a:solidFill>
              </a:rPr>
              <a:t>Template Publish(Admin</a:t>
            </a:r>
            <a:r>
              <a:rPr lang="en-US" altLang="zh-TW" sz="2400" dirty="0" smtClean="0">
                <a:solidFill>
                  <a:srgbClr val="0000FF"/>
                </a:solidFill>
              </a:rPr>
              <a:t>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461951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458" y="1772816"/>
            <a:ext cx="721995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16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2771800" y="3715317"/>
            <a:ext cx="1958553" cy="29146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63688" y="5229201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 kern="0" dirty="0">
                <a:latin typeface="Calibri Light" pitchFamily="34" charset="0"/>
              </a:rPr>
              <a:t>Step </a:t>
            </a:r>
            <a:r>
              <a:rPr lang="en-US" altLang="zh-TW" b="1" kern="0" dirty="0" smtClean="0">
                <a:latin typeface="Calibri Light" pitchFamily="34" charset="0"/>
              </a:rPr>
              <a:t>6</a:t>
            </a:r>
            <a:r>
              <a:rPr lang="en-US" altLang="zh-TW" kern="0" dirty="0" smtClean="0">
                <a:latin typeface="Calibri Light" pitchFamily="34" charset="0"/>
              </a:rPr>
              <a:t>: Show  you  select  </a:t>
            </a:r>
            <a:r>
              <a:rPr lang="en-US" altLang="zh-TW" kern="0" dirty="0">
                <a:latin typeface="Calibri Light" pitchFamily="34" charset="0"/>
              </a:rPr>
              <a:t>file name.</a:t>
            </a:r>
            <a:endParaRPr lang="zh-TW" altLang="en-US" kern="0" dirty="0">
              <a:latin typeface="Calibri Light" pitchFamily="34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4864075" y="3637446"/>
            <a:ext cx="32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6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9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</a:t>
            </a:r>
            <a:r>
              <a:rPr lang="en-US" altLang="zh-TW" sz="2400" kern="0" dirty="0" smtClean="0">
                <a:solidFill>
                  <a:srgbClr val="0000FF"/>
                </a:solidFill>
                <a:latin typeface="Calibri" pitchFamily="34" charset="0"/>
                <a:ea typeface="+mj-ea"/>
                <a:cs typeface="+mj-cs"/>
              </a:rPr>
              <a:t>) </a:t>
            </a:r>
            <a:r>
              <a:rPr lang="en-US" altLang="zh-TW" sz="2400" dirty="0">
                <a:solidFill>
                  <a:srgbClr val="0000FF"/>
                </a:solidFill>
              </a:rPr>
              <a:t>Template Publish(Admin</a:t>
            </a:r>
            <a:r>
              <a:rPr lang="en-US" altLang="zh-TW" sz="2400" dirty="0" smtClean="0">
                <a:solidFill>
                  <a:srgbClr val="0000FF"/>
                </a:solidFill>
              </a:rPr>
              <a:t>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8542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84784"/>
            <a:ext cx="7210425" cy="381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17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字方塊 6"/>
          <p:cNvSpPr txBox="1"/>
          <p:nvPr/>
        </p:nvSpPr>
        <p:spPr>
          <a:xfrm>
            <a:off x="5270872" y="4100476"/>
            <a:ext cx="32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7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07704" y="5425387"/>
            <a:ext cx="5112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tx1"/>
              </a:buClr>
            </a:pPr>
            <a:r>
              <a:rPr lang="en-US" altLang="zh-TW" b="1" kern="0" dirty="0">
                <a:latin typeface="Calibri Light" pitchFamily="34" charset="0"/>
              </a:rPr>
              <a:t>Step </a:t>
            </a:r>
            <a:r>
              <a:rPr lang="en-US" altLang="zh-TW" b="1" kern="0" dirty="0" smtClean="0">
                <a:latin typeface="Calibri Light" pitchFamily="34" charset="0"/>
              </a:rPr>
              <a:t>7</a:t>
            </a:r>
            <a:r>
              <a:rPr lang="en-US" altLang="zh-TW" kern="0" dirty="0" smtClean="0">
                <a:latin typeface="Calibri Light" pitchFamily="34" charset="0"/>
              </a:rPr>
              <a:t>: </a:t>
            </a:r>
            <a:r>
              <a:rPr lang="en-US" altLang="zh-TW" kern="0" dirty="0">
                <a:latin typeface="Calibri Light" pitchFamily="34" charset="0"/>
              </a:rPr>
              <a:t>Press </a:t>
            </a:r>
            <a:r>
              <a:rPr lang="en-US" altLang="zh-TW" kern="0" dirty="0" smtClean="0">
                <a:latin typeface="Calibri Light" pitchFamily="34" charset="0"/>
              </a:rPr>
              <a:t>“Publish” </a:t>
            </a:r>
            <a:r>
              <a:rPr lang="en-US" altLang="zh-TW" kern="0" dirty="0">
                <a:latin typeface="Calibri Light" pitchFamily="34" charset="0"/>
              </a:rPr>
              <a:t>button to </a:t>
            </a:r>
            <a:r>
              <a:rPr lang="en-US" altLang="zh-TW" kern="0" dirty="0" smtClean="0">
                <a:latin typeface="Calibri Light" pitchFamily="34" charset="0"/>
              </a:rPr>
              <a:t>publish </a:t>
            </a:r>
            <a:r>
              <a:rPr lang="en-US" altLang="zh-TW" dirty="0"/>
              <a:t>file</a:t>
            </a:r>
            <a:r>
              <a:rPr lang="en-US" altLang="zh-TW" dirty="0" smtClean="0"/>
              <a:t>.</a:t>
            </a:r>
          </a:p>
          <a:p>
            <a:pPr>
              <a:buClr>
                <a:schemeClr val="tx1"/>
              </a:buClr>
            </a:pPr>
            <a:r>
              <a:rPr lang="en-US" altLang="zh-TW" b="1" kern="0" dirty="0">
                <a:latin typeface="Calibri Light" pitchFamily="34" charset="0"/>
              </a:rPr>
              <a:t>Step </a:t>
            </a:r>
            <a:r>
              <a:rPr lang="en-US" altLang="zh-TW" b="1" kern="0" dirty="0" smtClean="0">
                <a:latin typeface="Calibri Light" pitchFamily="34" charset="0"/>
              </a:rPr>
              <a:t>8</a:t>
            </a:r>
            <a:r>
              <a:rPr lang="en-US" altLang="zh-TW" kern="0" dirty="0" smtClean="0">
                <a:latin typeface="Calibri Light" pitchFamily="34" charset="0"/>
              </a:rPr>
              <a:t>: </a:t>
            </a:r>
            <a:r>
              <a:rPr lang="en-US" altLang="zh-TW" kern="0" dirty="0">
                <a:latin typeface="Calibri Light" pitchFamily="34" charset="0"/>
              </a:rPr>
              <a:t>Show </a:t>
            </a:r>
            <a:r>
              <a:rPr lang="en-US" altLang="zh-TW" kern="0" dirty="0" smtClean="0">
                <a:latin typeface="Calibri Light" pitchFamily="34" charset="0"/>
              </a:rPr>
              <a:t>success </a:t>
            </a:r>
            <a:r>
              <a:rPr lang="en-US" altLang="zh-TW" kern="0" dirty="0">
                <a:latin typeface="Calibri Light" pitchFamily="34" charset="0"/>
              </a:rPr>
              <a:t>or error </a:t>
            </a:r>
            <a:r>
              <a:rPr lang="en-US" altLang="zh-TW" kern="0" dirty="0" smtClean="0">
                <a:latin typeface="Calibri Light" pitchFamily="34" charset="0"/>
              </a:rPr>
              <a:t>message.</a:t>
            </a:r>
            <a:endParaRPr lang="en-US" altLang="zh-TW" kern="0" dirty="0">
              <a:latin typeface="Calibri Light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311796" y="4036422"/>
            <a:ext cx="864096" cy="4333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97" y="4725144"/>
            <a:ext cx="379095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691608"/>
            <a:ext cx="721995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/>
        </p:nvSpPr>
        <p:spPr>
          <a:xfrm>
            <a:off x="1108820" y="4753099"/>
            <a:ext cx="2296532" cy="5756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3405398" y="4735091"/>
            <a:ext cx="32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8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6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</a:t>
            </a:r>
            <a:r>
              <a:rPr lang="en-US" altLang="zh-TW" sz="2400" kern="0" dirty="0" smtClean="0">
                <a:solidFill>
                  <a:srgbClr val="0000FF"/>
                </a:solidFill>
                <a:latin typeface="Calibri" pitchFamily="34" charset="0"/>
                <a:ea typeface="+mj-ea"/>
                <a:cs typeface="+mj-cs"/>
              </a:rPr>
              <a:t>) </a:t>
            </a:r>
            <a:r>
              <a:rPr lang="en-US" altLang="zh-TW" sz="2400" dirty="0">
                <a:solidFill>
                  <a:srgbClr val="0000FF"/>
                </a:solidFill>
              </a:rPr>
              <a:t>Template Publish(Admin</a:t>
            </a:r>
            <a:r>
              <a:rPr lang="en-US" altLang="zh-TW" sz="2400" dirty="0" smtClean="0">
                <a:solidFill>
                  <a:srgbClr val="0000FF"/>
                </a:solidFill>
              </a:rPr>
              <a:t>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1308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847850"/>
            <a:ext cx="180022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18" y="1847850"/>
            <a:ext cx="1800225" cy="379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18</a:t>
            </a:fld>
            <a:endParaRPr lang="en-US" altLang="zh-TW"/>
          </a:p>
        </p:txBody>
      </p:sp>
      <p:sp>
        <p:nvSpPr>
          <p:cNvPr id="11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3) </a:t>
            </a:r>
            <a:r>
              <a:rPr lang="en-US" altLang="zh-TW" sz="2400" dirty="0">
                <a:solidFill>
                  <a:srgbClr val="0000FF"/>
                </a:solidFill>
              </a:rPr>
              <a:t>Template </a:t>
            </a:r>
            <a:r>
              <a:rPr lang="en-US" altLang="zh-TW" sz="2400" dirty="0" smtClean="0">
                <a:solidFill>
                  <a:srgbClr val="0000FF"/>
                </a:solidFill>
              </a:rPr>
              <a:t>List(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User,Admin</a:t>
            </a:r>
            <a:r>
              <a:rPr lang="en-US" altLang="zh-TW" sz="2400" dirty="0" smtClean="0">
                <a:solidFill>
                  <a:srgbClr val="0000FF"/>
                </a:solidFill>
              </a:rPr>
              <a:t>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5"/>
          <p:cNvSpPr txBox="1">
            <a:spLocks/>
          </p:cNvSpPr>
          <p:nvPr/>
        </p:nvSpPr>
        <p:spPr>
          <a:xfrm>
            <a:off x="4653634" y="3027817"/>
            <a:ext cx="4407370" cy="3200400"/>
          </a:xfrm>
          <a:prstGeom prst="rect">
            <a:avLst/>
          </a:prstGeom>
          <a:ln w="38100">
            <a:noFill/>
          </a:ln>
        </p:spPr>
        <p:txBody>
          <a:bodyPr>
            <a:normAutofit/>
          </a:bodyPr>
          <a:lstStyle>
            <a:lvl1pPr marL="457200" indent="-4572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8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8001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400">
                <a:solidFill>
                  <a:schemeClr val="bg1"/>
                </a:solidFill>
                <a:latin typeface="+mn-lt"/>
                <a:ea typeface="+mn-ea"/>
              </a:defRPr>
            </a:lvl2pPr>
            <a:lvl3pPr marL="12573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9pPr>
          </a:lstStyle>
          <a:p>
            <a:pPr>
              <a:buClrTx/>
            </a:pPr>
            <a:r>
              <a:rPr lang="en-US" sz="1600" b="1" kern="0" dirty="0" smtClean="0">
                <a:solidFill>
                  <a:schemeClr val="tx1"/>
                </a:solidFill>
                <a:latin typeface="Calibri Light" pitchFamily="34" charset="0"/>
              </a:rPr>
              <a:t>Step 1</a:t>
            </a:r>
            <a:r>
              <a:rPr 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: </a:t>
            </a:r>
            <a:endParaRPr lang="en-US" sz="1600" kern="0" dirty="0">
              <a:solidFill>
                <a:schemeClr val="tx1"/>
              </a:solidFill>
              <a:latin typeface="Calibri Light" pitchFamily="34" charset="0"/>
            </a:endParaRPr>
          </a:p>
          <a:p>
            <a:pPr marL="0" indent="0">
              <a:buClrTx/>
              <a:buNone/>
            </a:pPr>
            <a:r>
              <a:rPr lang="zh-TW" altLang="en-US" sz="1600" kern="0" dirty="0">
                <a:solidFill>
                  <a:schemeClr val="tx1"/>
                </a:solidFill>
                <a:latin typeface="Calibri Light" pitchFamily="34" charset="0"/>
              </a:rPr>
              <a:t>　</a:t>
            </a:r>
            <a:r>
              <a:rPr lang="zh-TW" alt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 </a:t>
            </a:r>
            <a:r>
              <a:rPr 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Click on the branch “General” of function tree.</a:t>
            </a:r>
            <a:r>
              <a:rPr lang="zh-TW" alt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 </a:t>
            </a:r>
            <a:endParaRPr lang="en-US" sz="1600" kern="0" dirty="0" smtClean="0">
              <a:solidFill>
                <a:schemeClr val="tx1"/>
              </a:solidFill>
              <a:latin typeface="Calibri Light" pitchFamily="34" charset="0"/>
            </a:endParaRPr>
          </a:p>
          <a:p>
            <a:pPr>
              <a:buClrTx/>
            </a:pPr>
            <a:r>
              <a:rPr lang="en-US" sz="1600" b="1" kern="0" dirty="0" smtClean="0">
                <a:solidFill>
                  <a:schemeClr val="tx1"/>
                </a:solidFill>
                <a:latin typeface="Calibri Light" pitchFamily="34" charset="0"/>
              </a:rPr>
              <a:t>Step 2</a:t>
            </a:r>
            <a:r>
              <a:rPr 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:</a:t>
            </a:r>
            <a:r>
              <a:rPr lang="zh-TW" alt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 </a:t>
            </a:r>
            <a:endParaRPr lang="en-US" altLang="zh-TW" sz="1600" kern="0" dirty="0">
              <a:solidFill>
                <a:schemeClr val="tx1"/>
              </a:solidFill>
              <a:latin typeface="Calibri Light" pitchFamily="34" charset="0"/>
            </a:endParaRPr>
          </a:p>
          <a:p>
            <a:pPr marL="0" indent="0">
              <a:buClrTx/>
              <a:buNone/>
            </a:pPr>
            <a:r>
              <a:rPr lang="zh-TW" altLang="en-US" sz="1600" kern="0" dirty="0">
                <a:solidFill>
                  <a:schemeClr val="tx1"/>
                </a:solidFill>
                <a:latin typeface="Calibri Light" pitchFamily="34" charset="0"/>
              </a:rPr>
              <a:t>　 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Click </a:t>
            </a:r>
            <a:r>
              <a:rPr lang="en-US" altLang="zh-TW" sz="1600" kern="0" dirty="0">
                <a:solidFill>
                  <a:schemeClr val="tx1"/>
                </a:solidFill>
                <a:latin typeface="Calibri Light" pitchFamily="34" charset="0"/>
              </a:rPr>
              <a:t>on the branch ” Document </a:t>
            </a:r>
            <a:r>
              <a:rPr lang="en-US" altLang="zh-TW" sz="1600" kern="0" dirty="0" err="1" smtClean="0">
                <a:solidFill>
                  <a:schemeClr val="tx1"/>
                </a:solidFill>
                <a:latin typeface="Calibri Light" pitchFamily="34" charset="0"/>
              </a:rPr>
              <a:t>Mgt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” </a:t>
            </a:r>
            <a:r>
              <a:rPr lang="en-US" altLang="zh-TW" sz="1600" kern="0" dirty="0">
                <a:solidFill>
                  <a:schemeClr val="tx1"/>
                </a:solidFill>
                <a:latin typeface="Calibri Light" pitchFamily="34" charset="0"/>
              </a:rPr>
              <a:t>of sub-function tree.</a:t>
            </a:r>
          </a:p>
          <a:p>
            <a:pPr>
              <a:buClrTx/>
            </a:pPr>
            <a:r>
              <a:rPr lang="en-US" altLang="zh-TW" sz="1600" b="1" kern="0" dirty="0" smtClean="0">
                <a:solidFill>
                  <a:schemeClr val="tx1"/>
                </a:solidFill>
                <a:latin typeface="Calibri Light" pitchFamily="34" charset="0"/>
              </a:rPr>
              <a:t>Step </a:t>
            </a:r>
            <a:r>
              <a:rPr lang="en-US" altLang="zh-TW" sz="1600" b="1" kern="0" dirty="0">
                <a:solidFill>
                  <a:schemeClr val="tx1"/>
                </a:solidFill>
                <a:latin typeface="Calibri Light" pitchFamily="34" charset="0"/>
              </a:rPr>
              <a:t>3: </a:t>
            </a:r>
            <a:br>
              <a:rPr lang="en-US" altLang="zh-TW" sz="1600" b="1" kern="0" dirty="0">
                <a:solidFill>
                  <a:schemeClr val="tx1"/>
                </a:solidFill>
                <a:latin typeface="Calibri Light" pitchFamily="34" charset="0"/>
              </a:rPr>
            </a:b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Click </a:t>
            </a:r>
            <a:r>
              <a:rPr lang="en-US" altLang="zh-TW" sz="1600" kern="0" dirty="0">
                <a:solidFill>
                  <a:schemeClr val="tx1"/>
                </a:solidFill>
                <a:latin typeface="Calibri Light" pitchFamily="34" charset="0"/>
              </a:rPr>
              <a:t>on the node 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“Template Publish”, </a:t>
            </a:r>
            <a:r>
              <a:rPr lang="en-US" altLang="zh-TW" sz="1600" kern="0" dirty="0">
                <a:solidFill>
                  <a:schemeClr val="tx1"/>
                </a:solidFill>
                <a:latin typeface="Calibri Light" pitchFamily="34" charset="0"/>
              </a:rPr>
              <a:t>then it will redirect to 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the Document </a:t>
            </a:r>
            <a:r>
              <a:rPr lang="en-US" altLang="zh-TW" sz="1600" kern="0" dirty="0">
                <a:solidFill>
                  <a:schemeClr val="tx1"/>
                </a:solidFill>
                <a:latin typeface="Calibri Light" pitchFamily="34" charset="0"/>
              </a:rPr>
              <a:t>Management Template List page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.</a:t>
            </a:r>
            <a:endParaRPr lang="zh-TW" altLang="en-US" sz="1600" kern="0" dirty="0">
              <a:solidFill>
                <a:schemeClr val="tx1"/>
              </a:solidFill>
              <a:latin typeface="Calibri Light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95143" y="3309939"/>
            <a:ext cx="1866900" cy="4333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852958" y="2580540"/>
            <a:ext cx="1647034" cy="3198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cxnSp>
        <p:nvCxnSpPr>
          <p:cNvPr id="15" name="圖案 26"/>
          <p:cNvCxnSpPr>
            <a:stCxn id="10" idx="0"/>
            <a:endCxn id="14" idx="1"/>
          </p:cNvCxnSpPr>
          <p:nvPr/>
        </p:nvCxnSpPr>
        <p:spPr>
          <a:xfrm rot="5400000" flipH="1" flipV="1">
            <a:off x="2006032" y="2463014"/>
            <a:ext cx="569487" cy="1124365"/>
          </a:xfrm>
          <a:prstGeom prst="bentConnector2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字方塊 15"/>
          <p:cNvSpPr txBox="1"/>
          <p:nvPr/>
        </p:nvSpPr>
        <p:spPr>
          <a:xfrm>
            <a:off x="496004" y="335465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1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4026977" y="2234683"/>
            <a:ext cx="32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2</a:t>
            </a:r>
            <a:endParaRPr lang="zh-TW" altLang="en-US" dirty="0">
              <a:solidFill>
                <a:srgbClr val="FF00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925" y="1847850"/>
            <a:ext cx="1819275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矩形 23"/>
          <p:cNvSpPr/>
          <p:nvPr/>
        </p:nvSpPr>
        <p:spPr>
          <a:xfrm>
            <a:off x="4653634" y="2492896"/>
            <a:ext cx="1647034" cy="3198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cxnSp>
        <p:nvCxnSpPr>
          <p:cNvPr id="25" name="圖案 26"/>
          <p:cNvCxnSpPr>
            <a:stCxn id="14" idx="2"/>
            <a:endCxn id="1028" idx="2"/>
          </p:cNvCxnSpPr>
          <p:nvPr/>
        </p:nvCxnSpPr>
        <p:spPr>
          <a:xfrm rot="5400000" flipH="1" flipV="1">
            <a:off x="4533799" y="1971601"/>
            <a:ext cx="71439" cy="1786088"/>
          </a:xfrm>
          <a:prstGeom prst="bentConnector3">
            <a:avLst>
              <a:gd name="adj1" fmla="val -187582"/>
            </a:avLst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字方塊 27"/>
          <p:cNvSpPr txBox="1"/>
          <p:nvPr/>
        </p:nvSpPr>
        <p:spPr>
          <a:xfrm>
            <a:off x="6372200" y="2443388"/>
            <a:ext cx="32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>
                <a:solidFill>
                  <a:srgbClr val="FF0000"/>
                </a:solidFill>
              </a:rPr>
              <a:t>3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705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19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664" y="1503116"/>
            <a:ext cx="6340688" cy="4023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3094032" y="5733256"/>
            <a:ext cx="29423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 dirty="0">
                <a:latin typeface="Calibri Light" pitchFamily="34" charset="0"/>
              </a:rPr>
              <a:t>Step </a:t>
            </a:r>
            <a:r>
              <a:rPr lang="en-US" altLang="zh-TW" b="1" dirty="0" smtClean="0">
                <a:latin typeface="Calibri Light" pitchFamily="34" charset="0"/>
              </a:rPr>
              <a:t>4</a:t>
            </a:r>
            <a:r>
              <a:rPr lang="en-US" altLang="zh-TW" dirty="0" smtClean="0">
                <a:latin typeface="Calibri Light" pitchFamily="34" charset="0"/>
              </a:rPr>
              <a:t>: </a:t>
            </a:r>
            <a:r>
              <a:rPr lang="en-US" altLang="zh-TW" dirty="0">
                <a:latin typeface="Calibri Light" pitchFamily="34" charset="0"/>
              </a:rPr>
              <a:t>Show </a:t>
            </a:r>
            <a:r>
              <a:rPr lang="en-US" altLang="zh-TW" dirty="0" smtClean="0">
                <a:latin typeface="Calibri Light" pitchFamily="34" charset="0"/>
              </a:rPr>
              <a:t>Template list.</a:t>
            </a:r>
            <a:endParaRPr lang="en-US" altLang="zh-TW" dirty="0">
              <a:latin typeface="Calibri Light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399664" y="1505059"/>
            <a:ext cx="6340688" cy="40214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1073731" y="3331125"/>
            <a:ext cx="32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4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0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3) </a:t>
            </a:r>
            <a:r>
              <a:rPr lang="en-US" altLang="zh-TW" sz="2400" dirty="0">
                <a:solidFill>
                  <a:srgbClr val="0000FF"/>
                </a:solidFill>
              </a:rPr>
              <a:t>Template </a:t>
            </a:r>
            <a:r>
              <a:rPr lang="en-US" altLang="zh-TW" sz="2400" dirty="0" smtClean="0">
                <a:solidFill>
                  <a:srgbClr val="0000FF"/>
                </a:solidFill>
              </a:rPr>
              <a:t>List(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User,Admin</a:t>
            </a:r>
            <a:r>
              <a:rPr lang="en-US" altLang="zh-TW" sz="2400" dirty="0" smtClean="0">
                <a:solidFill>
                  <a:srgbClr val="0000FF"/>
                </a:solidFill>
              </a:rPr>
              <a:t>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76959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20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8356" y="1412776"/>
            <a:ext cx="6666487" cy="4230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1271985" y="5662989"/>
            <a:ext cx="69004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 dirty="0">
                <a:latin typeface="Calibri Light" pitchFamily="34" charset="0"/>
              </a:rPr>
              <a:t>Step </a:t>
            </a:r>
            <a:r>
              <a:rPr lang="en-US" altLang="zh-TW" b="1" dirty="0" smtClean="0">
                <a:latin typeface="Calibri Light" pitchFamily="34" charset="0"/>
              </a:rPr>
              <a:t>5</a:t>
            </a:r>
            <a:r>
              <a:rPr lang="en-US" altLang="zh-TW" dirty="0" smtClean="0">
                <a:latin typeface="Calibri Light" pitchFamily="34" charset="0"/>
              </a:rPr>
              <a:t>: Click </a:t>
            </a:r>
            <a:r>
              <a:rPr lang="en-US" altLang="zh-TW" dirty="0">
                <a:latin typeface="Calibri Light" pitchFamily="34" charset="0"/>
              </a:rPr>
              <a:t>hyperlink </a:t>
            </a:r>
            <a:r>
              <a:rPr lang="en-US" altLang="zh-TW" dirty="0" smtClean="0">
                <a:latin typeface="Calibri Light" pitchFamily="34" charset="0"/>
              </a:rPr>
              <a:t>of title to edit document template detail.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 dirty="0">
                <a:latin typeface="Calibri Light" pitchFamily="34" charset="0"/>
              </a:rPr>
              <a:t>Step </a:t>
            </a:r>
            <a:r>
              <a:rPr lang="en-US" altLang="zh-TW" b="1" dirty="0" smtClean="0">
                <a:latin typeface="Calibri Light" pitchFamily="34" charset="0"/>
              </a:rPr>
              <a:t>6:</a:t>
            </a:r>
            <a:r>
              <a:rPr lang="en-US" altLang="zh-TW" dirty="0" smtClean="0">
                <a:latin typeface="Calibri Light" pitchFamily="34" charset="0"/>
              </a:rPr>
              <a:t> Press template list to download .</a:t>
            </a:r>
            <a:endParaRPr lang="en-US" altLang="zh-TW" dirty="0">
              <a:latin typeface="Calibri Light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259632" y="2132856"/>
            <a:ext cx="580048" cy="30243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971600" y="3073480"/>
            <a:ext cx="32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5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0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3) </a:t>
            </a:r>
            <a:r>
              <a:rPr lang="en-US" altLang="zh-TW" sz="2400" dirty="0">
                <a:solidFill>
                  <a:srgbClr val="0000FF"/>
                </a:solidFill>
              </a:rPr>
              <a:t>Template </a:t>
            </a:r>
            <a:r>
              <a:rPr lang="en-US" altLang="zh-TW" sz="2400" dirty="0" smtClean="0">
                <a:solidFill>
                  <a:srgbClr val="0000FF"/>
                </a:solidFill>
              </a:rPr>
              <a:t>List(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User,Admin</a:t>
            </a:r>
            <a:r>
              <a:rPr lang="en-US" altLang="zh-TW" sz="2400" dirty="0" smtClean="0">
                <a:solidFill>
                  <a:srgbClr val="0000FF"/>
                </a:solidFill>
              </a:rPr>
              <a:t>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228183" y="2132856"/>
            <a:ext cx="1756659" cy="30243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8043567" y="3128618"/>
            <a:ext cx="32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6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43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21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3) </a:t>
            </a:r>
            <a:r>
              <a:rPr lang="en-US" altLang="zh-TW" sz="2400" dirty="0">
                <a:solidFill>
                  <a:srgbClr val="0000FF"/>
                </a:solidFill>
              </a:rPr>
              <a:t>Template </a:t>
            </a:r>
            <a:r>
              <a:rPr lang="en-US" altLang="zh-TW" sz="2400" dirty="0" smtClean="0">
                <a:solidFill>
                  <a:srgbClr val="0000FF"/>
                </a:solidFill>
              </a:rPr>
              <a:t>List(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User,Admin</a:t>
            </a:r>
            <a:r>
              <a:rPr lang="en-US" altLang="zh-TW" sz="2400" dirty="0" smtClean="0">
                <a:solidFill>
                  <a:srgbClr val="0000FF"/>
                </a:solidFill>
              </a:rPr>
              <a:t>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508" y="1497682"/>
            <a:ext cx="7200900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1396852" y="5504334"/>
            <a:ext cx="67035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 dirty="0">
                <a:latin typeface="Calibri Light" pitchFamily="34" charset="0"/>
              </a:rPr>
              <a:t>Step </a:t>
            </a:r>
            <a:r>
              <a:rPr lang="en-US" altLang="zh-TW" b="1" dirty="0" smtClean="0">
                <a:latin typeface="Calibri Light" pitchFamily="34" charset="0"/>
              </a:rPr>
              <a:t>7</a:t>
            </a:r>
            <a:r>
              <a:rPr lang="en-US" altLang="zh-TW" dirty="0" smtClean="0">
                <a:latin typeface="Calibri Light" pitchFamily="34" charset="0"/>
              </a:rPr>
              <a:t>: Edit  </a:t>
            </a:r>
            <a:r>
              <a:rPr lang="en-US" altLang="zh-TW" dirty="0" err="1" smtClean="0">
                <a:latin typeface="Calibri Light" pitchFamily="34" charset="0"/>
              </a:rPr>
              <a:t>comp,effective</a:t>
            </a:r>
            <a:r>
              <a:rPr lang="en-US" altLang="zh-TW" dirty="0" smtClean="0">
                <a:latin typeface="Calibri Light" pitchFamily="34" charset="0"/>
              </a:rPr>
              <a:t>  from ,</a:t>
            </a:r>
            <a:r>
              <a:rPr lang="en-US" altLang="zh-TW" dirty="0" err="1" smtClean="0">
                <a:latin typeface="Calibri Light" pitchFamily="34" charset="0"/>
              </a:rPr>
              <a:t>effiective</a:t>
            </a:r>
            <a:r>
              <a:rPr lang="en-US" altLang="zh-TW" dirty="0" smtClean="0">
                <a:latin typeface="Calibri Light" pitchFamily="34" charset="0"/>
              </a:rPr>
              <a:t> to, </a:t>
            </a:r>
            <a:r>
              <a:rPr lang="en-US" altLang="zh-TW" dirty="0">
                <a:latin typeface="Calibri Light" pitchFamily="34" charset="0"/>
              </a:rPr>
              <a:t>c</a:t>
            </a:r>
            <a:r>
              <a:rPr lang="en-US" altLang="zh-TW" dirty="0" smtClean="0">
                <a:latin typeface="Calibri Light" pitchFamily="34" charset="0"/>
              </a:rPr>
              <a:t>ategory , title , </a:t>
            </a:r>
            <a:r>
              <a:rPr lang="en-US" altLang="zh-TW" dirty="0" err="1" smtClean="0">
                <a:latin typeface="Calibri Light" pitchFamily="34" charset="0"/>
              </a:rPr>
              <a:t>desc</a:t>
            </a:r>
            <a:r>
              <a:rPr lang="en-US" altLang="zh-TW" dirty="0" smtClean="0">
                <a:latin typeface="Calibri Light" pitchFamily="34" charset="0"/>
              </a:rPr>
              <a:t>.</a:t>
            </a:r>
            <a:endParaRPr lang="en-US" altLang="zh-TW" dirty="0">
              <a:latin typeface="Calibri Light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02854" y="2348880"/>
            <a:ext cx="7200900" cy="18722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23728" y="4293096"/>
            <a:ext cx="2520280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396852" y="5795972"/>
            <a:ext cx="67035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 dirty="0" smtClean="0">
                <a:latin typeface="Calibri Light" pitchFamily="34" charset="0"/>
              </a:rPr>
              <a:t>Step  8</a:t>
            </a:r>
            <a:r>
              <a:rPr lang="en-US" altLang="zh-TW" dirty="0" smtClean="0">
                <a:latin typeface="Calibri Light" pitchFamily="34" charset="0"/>
              </a:rPr>
              <a:t>: </a:t>
            </a:r>
            <a:r>
              <a:rPr lang="en-US" altLang="zh-TW" dirty="0">
                <a:latin typeface="Calibri Light" pitchFamily="34" charset="0"/>
              </a:rPr>
              <a:t>Press </a:t>
            </a:r>
            <a:r>
              <a:rPr lang="en-US" altLang="zh-TW" dirty="0" smtClean="0">
                <a:latin typeface="Calibri Light" pitchFamily="34" charset="0"/>
              </a:rPr>
              <a:t>“Choice a file</a:t>
            </a:r>
            <a:r>
              <a:rPr lang="zh-TW" altLang="en-US" dirty="0" smtClean="0">
                <a:latin typeface="Calibri Light" pitchFamily="34" charset="0"/>
              </a:rPr>
              <a:t>” </a:t>
            </a:r>
            <a:r>
              <a:rPr lang="en-US" altLang="zh-TW" dirty="0">
                <a:latin typeface="Calibri Light" pitchFamily="34" charset="0"/>
              </a:rPr>
              <a:t>button to select  </a:t>
            </a:r>
            <a:r>
              <a:rPr lang="en-US" altLang="zh-TW" dirty="0" smtClean="0">
                <a:latin typeface="Calibri Light" pitchFamily="34" charset="0"/>
              </a:rPr>
              <a:t>template </a:t>
            </a:r>
            <a:r>
              <a:rPr lang="en-US" altLang="zh-TW" dirty="0">
                <a:latin typeface="Calibri Light" pitchFamily="34" charset="0"/>
              </a:rPr>
              <a:t>file.</a:t>
            </a:r>
          </a:p>
        </p:txBody>
      </p:sp>
      <p:sp>
        <p:nvSpPr>
          <p:cNvPr id="12" name="文字方塊 11"/>
          <p:cNvSpPr txBox="1"/>
          <p:nvPr/>
        </p:nvSpPr>
        <p:spPr>
          <a:xfrm>
            <a:off x="4782420" y="4293096"/>
            <a:ext cx="32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8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676921" y="2915652"/>
            <a:ext cx="32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7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332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613" y="1496809"/>
            <a:ext cx="7181850" cy="393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22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3) </a:t>
            </a:r>
            <a:r>
              <a:rPr lang="en-US" altLang="zh-TW" sz="2400" dirty="0">
                <a:solidFill>
                  <a:srgbClr val="0000FF"/>
                </a:solidFill>
              </a:rPr>
              <a:t>Template </a:t>
            </a:r>
            <a:r>
              <a:rPr lang="en-US" altLang="zh-TW" sz="2400" dirty="0" smtClean="0">
                <a:solidFill>
                  <a:srgbClr val="0000FF"/>
                </a:solidFill>
              </a:rPr>
              <a:t>List(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User,Admin</a:t>
            </a:r>
            <a:r>
              <a:rPr lang="en-US" altLang="zh-TW" sz="2400" dirty="0" smtClean="0">
                <a:solidFill>
                  <a:srgbClr val="0000FF"/>
                </a:solidFill>
              </a:rPr>
              <a:t>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396852" y="5504334"/>
            <a:ext cx="67035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 kern="0" dirty="0">
                <a:latin typeface="Calibri Light" pitchFamily="34" charset="0"/>
              </a:rPr>
              <a:t>Step </a:t>
            </a:r>
            <a:r>
              <a:rPr lang="en-US" altLang="zh-TW" b="1" kern="0" dirty="0" smtClean="0">
                <a:latin typeface="Calibri Light" pitchFamily="34" charset="0"/>
              </a:rPr>
              <a:t>9</a:t>
            </a:r>
            <a:r>
              <a:rPr lang="en-US" altLang="zh-TW" kern="0" dirty="0" smtClean="0">
                <a:latin typeface="Calibri Light" pitchFamily="34" charset="0"/>
              </a:rPr>
              <a:t>: </a:t>
            </a:r>
            <a:r>
              <a:rPr lang="en-US" altLang="zh-TW" kern="0" dirty="0">
                <a:latin typeface="Calibri Light" pitchFamily="34" charset="0"/>
              </a:rPr>
              <a:t>Show  you  </a:t>
            </a:r>
            <a:r>
              <a:rPr lang="en-US" altLang="zh-TW" kern="0" dirty="0" smtClean="0">
                <a:latin typeface="Calibri Light" pitchFamily="34" charset="0"/>
              </a:rPr>
              <a:t>selected  </a:t>
            </a:r>
            <a:r>
              <a:rPr lang="en-US" altLang="zh-TW" kern="0" dirty="0">
                <a:latin typeface="Calibri Light" pitchFamily="34" charset="0"/>
              </a:rPr>
              <a:t>file name.</a:t>
            </a:r>
            <a:endParaRPr lang="zh-TW" altLang="en-US" kern="0" dirty="0">
              <a:latin typeface="Calibri Light" pitchFamily="34" charset="0"/>
            </a:endParaRPr>
          </a:p>
          <a:p>
            <a:endParaRPr lang="en-US" altLang="zh-TW" dirty="0">
              <a:latin typeface="Calibri Light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051720" y="4149080"/>
            <a:ext cx="2513484" cy="4006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4644008" y="4180438"/>
            <a:ext cx="32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9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307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23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3) </a:t>
            </a:r>
            <a:r>
              <a:rPr lang="en-US" altLang="zh-TW" sz="2400" dirty="0">
                <a:solidFill>
                  <a:srgbClr val="0000FF"/>
                </a:solidFill>
              </a:rPr>
              <a:t>Template </a:t>
            </a:r>
            <a:r>
              <a:rPr lang="en-US" altLang="zh-TW" sz="2400" dirty="0" smtClean="0">
                <a:solidFill>
                  <a:srgbClr val="0000FF"/>
                </a:solidFill>
              </a:rPr>
              <a:t>List(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User,Admin</a:t>
            </a:r>
            <a:r>
              <a:rPr lang="en-US" altLang="zh-TW" sz="2400" dirty="0" smtClean="0">
                <a:solidFill>
                  <a:srgbClr val="0000FF"/>
                </a:solidFill>
              </a:rPr>
              <a:t>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198" y="1484784"/>
            <a:ext cx="6018845" cy="3819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/>
        </p:nvSpPr>
        <p:spPr>
          <a:xfrm>
            <a:off x="1907704" y="5425387"/>
            <a:ext cx="5112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chemeClr val="tx1"/>
              </a:buClr>
            </a:pPr>
            <a:r>
              <a:rPr lang="en-US" altLang="zh-TW" b="1" kern="0" dirty="0">
                <a:latin typeface="Calibri Light" pitchFamily="34" charset="0"/>
              </a:rPr>
              <a:t>Step </a:t>
            </a:r>
            <a:r>
              <a:rPr lang="en-US" altLang="zh-TW" b="1" kern="0" dirty="0" smtClean="0">
                <a:latin typeface="Calibri Light" pitchFamily="34" charset="0"/>
              </a:rPr>
              <a:t>10</a:t>
            </a:r>
            <a:r>
              <a:rPr lang="en-US" altLang="zh-TW" kern="0" dirty="0" smtClean="0">
                <a:latin typeface="Calibri Light" pitchFamily="34" charset="0"/>
              </a:rPr>
              <a:t>: </a:t>
            </a:r>
            <a:r>
              <a:rPr lang="en-US" altLang="zh-TW" kern="0" dirty="0">
                <a:latin typeface="Calibri Light" pitchFamily="34" charset="0"/>
              </a:rPr>
              <a:t>Press </a:t>
            </a:r>
            <a:r>
              <a:rPr lang="en-US" altLang="zh-TW" kern="0" dirty="0" smtClean="0">
                <a:latin typeface="Calibri Light" pitchFamily="34" charset="0"/>
              </a:rPr>
              <a:t>“Publish” </a:t>
            </a:r>
            <a:r>
              <a:rPr lang="en-US" altLang="zh-TW" kern="0" dirty="0">
                <a:latin typeface="Calibri Light" pitchFamily="34" charset="0"/>
              </a:rPr>
              <a:t>button to </a:t>
            </a:r>
            <a:r>
              <a:rPr lang="en-US" altLang="zh-TW" kern="0" dirty="0" smtClean="0">
                <a:latin typeface="Calibri Light" pitchFamily="34" charset="0"/>
              </a:rPr>
              <a:t>publish </a:t>
            </a:r>
            <a:r>
              <a:rPr lang="en-US" altLang="zh-TW" dirty="0"/>
              <a:t>file</a:t>
            </a:r>
            <a:r>
              <a:rPr lang="en-US" altLang="zh-TW" dirty="0" smtClean="0"/>
              <a:t>.</a:t>
            </a:r>
          </a:p>
          <a:p>
            <a:pPr>
              <a:buClr>
                <a:schemeClr val="tx1"/>
              </a:buClr>
            </a:pPr>
            <a:r>
              <a:rPr lang="en-US" altLang="zh-TW" b="1" kern="0" dirty="0">
                <a:latin typeface="Calibri Light" pitchFamily="34" charset="0"/>
              </a:rPr>
              <a:t>Step </a:t>
            </a:r>
            <a:r>
              <a:rPr lang="en-US" altLang="zh-TW" b="1" kern="0" dirty="0" smtClean="0">
                <a:latin typeface="Calibri Light" pitchFamily="34" charset="0"/>
              </a:rPr>
              <a:t>11</a:t>
            </a:r>
            <a:r>
              <a:rPr lang="en-US" altLang="zh-TW" kern="0" dirty="0" smtClean="0">
                <a:latin typeface="Calibri Light" pitchFamily="34" charset="0"/>
              </a:rPr>
              <a:t>: </a:t>
            </a:r>
            <a:r>
              <a:rPr lang="en-US" altLang="zh-TW" kern="0" dirty="0">
                <a:latin typeface="Calibri Light" pitchFamily="34" charset="0"/>
              </a:rPr>
              <a:t>Show </a:t>
            </a:r>
            <a:r>
              <a:rPr lang="en-US" altLang="zh-TW" kern="0" dirty="0" smtClean="0">
                <a:latin typeface="Calibri Light" pitchFamily="34" charset="0"/>
              </a:rPr>
              <a:t>success </a:t>
            </a:r>
            <a:r>
              <a:rPr lang="en-US" altLang="zh-TW" kern="0" dirty="0">
                <a:latin typeface="Calibri Light" pitchFamily="34" charset="0"/>
              </a:rPr>
              <a:t>or error </a:t>
            </a:r>
            <a:r>
              <a:rPr lang="en-US" altLang="zh-TW" kern="0" dirty="0" smtClean="0">
                <a:latin typeface="Calibri Light" pitchFamily="34" charset="0"/>
              </a:rPr>
              <a:t>message.</a:t>
            </a:r>
            <a:endParaRPr lang="en-US" altLang="zh-TW" kern="0" dirty="0">
              <a:latin typeface="Calibri Light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355976" y="4252446"/>
            <a:ext cx="720080" cy="4006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5076056" y="4180439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10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3243080" y="429309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11</a:t>
            </a:r>
            <a:endParaRPr lang="zh-TW" altLang="en-US" dirty="0">
              <a:solidFill>
                <a:srgbClr val="FF0000"/>
              </a:solidFill>
            </a:endParaRPr>
          </a:p>
        </p:txBody>
      </p:sp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198" y="4793021"/>
            <a:ext cx="6018845" cy="50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矩形 14"/>
          <p:cNvSpPr/>
          <p:nvPr/>
        </p:nvSpPr>
        <p:spPr>
          <a:xfrm>
            <a:off x="1730911" y="4756760"/>
            <a:ext cx="1465455" cy="50697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88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24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dirty="0" smtClean="0">
                <a:solidFill>
                  <a:srgbClr val="0000FF"/>
                </a:solidFill>
              </a:rPr>
              <a:t>4) </a:t>
            </a:r>
            <a:r>
              <a:rPr lang="en-US" altLang="zh-TW" sz="2400" dirty="0">
                <a:solidFill>
                  <a:srgbClr val="0000FF"/>
                </a:solidFill>
              </a:rPr>
              <a:t>PO </a:t>
            </a:r>
            <a:r>
              <a:rPr lang="en-US" altLang="zh-TW" sz="2400" dirty="0" smtClean="0">
                <a:solidFill>
                  <a:srgbClr val="0000FF"/>
                </a:solidFill>
              </a:rPr>
              <a:t>Terms(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User,Admin</a:t>
            </a:r>
            <a:r>
              <a:rPr lang="en-US" altLang="zh-TW" sz="2400" dirty="0" smtClean="0">
                <a:solidFill>
                  <a:srgbClr val="0000FF"/>
                </a:solidFill>
              </a:rPr>
              <a:t>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1491" y="1709028"/>
            <a:ext cx="1812771" cy="2375355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892" y="1678865"/>
            <a:ext cx="1949996" cy="4147969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5480" y="1709028"/>
            <a:ext cx="1807405" cy="1445924"/>
          </a:xfrm>
          <a:prstGeom prst="rect">
            <a:avLst/>
          </a:prstGeom>
        </p:spPr>
      </p:pic>
      <p:sp>
        <p:nvSpPr>
          <p:cNvPr id="9" name="Content Placeholder 5"/>
          <p:cNvSpPr txBox="1">
            <a:spLocks/>
          </p:cNvSpPr>
          <p:nvPr/>
        </p:nvSpPr>
        <p:spPr>
          <a:xfrm>
            <a:off x="2816582" y="4145292"/>
            <a:ext cx="5787865" cy="2284102"/>
          </a:xfrm>
          <a:prstGeom prst="rect">
            <a:avLst/>
          </a:prstGeom>
          <a:ln w="38100">
            <a:noFill/>
          </a:ln>
        </p:spPr>
        <p:txBody>
          <a:bodyPr>
            <a:normAutofit/>
          </a:bodyPr>
          <a:lstStyle>
            <a:lvl1pPr marL="457200" indent="-4572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8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8001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400">
                <a:solidFill>
                  <a:schemeClr val="bg1"/>
                </a:solidFill>
                <a:latin typeface="+mn-lt"/>
                <a:ea typeface="+mn-ea"/>
              </a:defRPr>
            </a:lvl2pPr>
            <a:lvl3pPr marL="12573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9pPr>
          </a:lstStyle>
          <a:p>
            <a:pPr marL="174625" indent="188913">
              <a:buClrTx/>
            </a:pPr>
            <a:r>
              <a:rPr lang="en-US" sz="1600" b="1" kern="0" dirty="0" smtClean="0">
                <a:solidFill>
                  <a:schemeClr val="tx1"/>
                </a:solidFill>
                <a:latin typeface="Calibri Light" pitchFamily="34" charset="0"/>
              </a:rPr>
              <a:t>Step 1</a:t>
            </a:r>
            <a:r>
              <a:rPr 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: </a:t>
            </a:r>
          </a:p>
          <a:p>
            <a:pPr marL="174625" indent="188913">
              <a:buClrTx/>
              <a:buNone/>
            </a:pPr>
            <a:r>
              <a:rPr 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Click on the branch “General” of function tree.</a:t>
            </a:r>
            <a:r>
              <a:rPr lang="zh-TW" alt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 </a:t>
            </a:r>
            <a:endParaRPr lang="en-US" sz="1600" kern="0" dirty="0" smtClean="0">
              <a:solidFill>
                <a:schemeClr val="tx1"/>
              </a:solidFill>
              <a:latin typeface="Calibri Light" pitchFamily="34" charset="0"/>
            </a:endParaRPr>
          </a:p>
          <a:p>
            <a:pPr marL="174625" indent="188913">
              <a:buClrTx/>
            </a:pPr>
            <a:r>
              <a:rPr lang="en-US" sz="1600" b="1" kern="0" dirty="0" smtClean="0">
                <a:solidFill>
                  <a:schemeClr val="tx1"/>
                </a:solidFill>
                <a:latin typeface="Calibri Light" pitchFamily="34" charset="0"/>
              </a:rPr>
              <a:t>Step 2</a:t>
            </a:r>
            <a:r>
              <a:rPr 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:</a:t>
            </a:r>
            <a:r>
              <a:rPr lang="zh-TW" alt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 </a:t>
            </a:r>
            <a:endParaRPr lang="en-US" altLang="zh-TW" sz="1600" kern="0" dirty="0" smtClean="0">
              <a:solidFill>
                <a:schemeClr val="tx1"/>
              </a:solidFill>
              <a:latin typeface="Calibri Light" pitchFamily="34" charset="0"/>
            </a:endParaRPr>
          </a:p>
          <a:p>
            <a:pPr marL="174625" indent="0">
              <a:buClrTx/>
              <a:buNone/>
            </a:pP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    Click </a:t>
            </a:r>
            <a:r>
              <a:rPr lang="en-US" altLang="zh-TW" sz="1600" kern="0" dirty="0">
                <a:solidFill>
                  <a:schemeClr val="tx1"/>
                </a:solidFill>
                <a:latin typeface="Calibri Light" pitchFamily="34" charset="0"/>
              </a:rPr>
              <a:t>on the branch ”Announcement” of sub-function tree.</a:t>
            </a:r>
          </a:p>
          <a:p>
            <a:pPr marL="174625" indent="188913">
              <a:buClrTx/>
            </a:pPr>
            <a:r>
              <a:rPr lang="en-US" sz="1600" b="1" kern="0" dirty="0" smtClean="0">
                <a:solidFill>
                  <a:schemeClr val="tx1"/>
                </a:solidFill>
                <a:latin typeface="Calibri Light" pitchFamily="34" charset="0"/>
              </a:rPr>
              <a:t>Step 3</a:t>
            </a:r>
            <a:r>
              <a:rPr 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: </a:t>
            </a:r>
          </a:p>
          <a:p>
            <a:pPr marL="363538" indent="-188913">
              <a:buClrTx/>
              <a:buNone/>
            </a:pPr>
            <a:r>
              <a:rPr 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    Click on the node “PO Terms”, then it will redirect to the </a:t>
            </a:r>
            <a:r>
              <a:rPr lang="en-US" altLang="zh-TW" sz="1600" kern="0" dirty="0">
                <a:solidFill>
                  <a:schemeClr val="tx1"/>
                </a:solidFill>
                <a:latin typeface="Calibri Light" pitchFamily="34" charset="0"/>
              </a:rPr>
              <a:t>PO 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Terms </a:t>
            </a:r>
            <a:r>
              <a:rPr 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page.</a:t>
            </a:r>
            <a:endParaRPr lang="en-US" sz="1600" kern="0" dirty="0">
              <a:solidFill>
                <a:schemeClr val="tx1"/>
              </a:solidFill>
              <a:latin typeface="Calibri Light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33400" y="5334000"/>
            <a:ext cx="1882080" cy="4928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415480" y="2773952"/>
            <a:ext cx="1807405" cy="381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213920" y="3185114"/>
            <a:ext cx="1800342" cy="2911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zh-TW" altLang="en-US">
              <a:solidFill>
                <a:schemeClr val="tx1"/>
              </a:solidFill>
            </a:endParaRPr>
          </a:p>
        </p:txBody>
      </p:sp>
      <p:cxnSp>
        <p:nvCxnSpPr>
          <p:cNvPr id="14" name="圖案 26"/>
          <p:cNvCxnSpPr>
            <a:stCxn id="10" idx="0"/>
            <a:endCxn id="11" idx="1"/>
          </p:cNvCxnSpPr>
          <p:nvPr/>
        </p:nvCxnSpPr>
        <p:spPr>
          <a:xfrm rot="5400000" flipH="1" flipV="1">
            <a:off x="760186" y="3678706"/>
            <a:ext cx="2369548" cy="941040"/>
          </a:xfrm>
          <a:prstGeom prst="bentConnector2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圖案 27"/>
          <p:cNvCxnSpPr>
            <a:stCxn id="11" idx="2"/>
            <a:endCxn id="12" idx="1"/>
          </p:cNvCxnSpPr>
          <p:nvPr/>
        </p:nvCxnSpPr>
        <p:spPr>
          <a:xfrm rot="16200000" flipH="1">
            <a:off x="3678691" y="2795443"/>
            <a:ext cx="175721" cy="894737"/>
          </a:xfrm>
          <a:prstGeom prst="bentConnector2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字方塊 16"/>
          <p:cNvSpPr txBox="1"/>
          <p:nvPr/>
        </p:nvSpPr>
        <p:spPr>
          <a:xfrm>
            <a:off x="220494" y="539575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1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3691136" y="2399928"/>
            <a:ext cx="304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2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6097031" y="3146006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3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407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25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dirty="0" smtClean="0">
                <a:solidFill>
                  <a:srgbClr val="0000FF"/>
                </a:solidFill>
              </a:rPr>
              <a:t>4) </a:t>
            </a:r>
            <a:r>
              <a:rPr lang="en-US" altLang="zh-TW" sz="2400" dirty="0">
                <a:solidFill>
                  <a:srgbClr val="0000FF"/>
                </a:solidFill>
              </a:rPr>
              <a:t>PO </a:t>
            </a:r>
            <a:r>
              <a:rPr lang="en-US" altLang="zh-TW" sz="2400" dirty="0" smtClean="0">
                <a:solidFill>
                  <a:srgbClr val="0000FF"/>
                </a:solidFill>
              </a:rPr>
              <a:t>Terms(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User,Admin</a:t>
            </a:r>
            <a:r>
              <a:rPr lang="en-US" altLang="zh-TW" sz="2400" dirty="0" smtClean="0">
                <a:solidFill>
                  <a:srgbClr val="0000FF"/>
                </a:solidFill>
              </a:rPr>
              <a:t>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 l="1032" r="903"/>
          <a:stretch>
            <a:fillRect/>
          </a:stretch>
        </p:blipFill>
        <p:spPr bwMode="auto">
          <a:xfrm>
            <a:off x="1204392" y="1556792"/>
            <a:ext cx="7239000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ontent Placeholder 5"/>
          <p:cNvSpPr txBox="1">
            <a:spLocks/>
          </p:cNvSpPr>
          <p:nvPr/>
        </p:nvSpPr>
        <p:spPr>
          <a:xfrm>
            <a:off x="3111116" y="5239047"/>
            <a:ext cx="2984376" cy="467072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kumimoji="0" lang="en-US" sz="1600" b="1" dirty="0" smtClean="0">
                <a:latin typeface="Calibri Light" pitchFamily="34" charset="0"/>
              </a:rPr>
              <a:t>Step 4</a:t>
            </a:r>
            <a:r>
              <a:rPr kumimoji="0" lang="en-US" sz="1600" dirty="0" smtClean="0">
                <a:latin typeface="Calibri Light" pitchFamily="34" charset="0"/>
              </a:rPr>
              <a:t>: Show PO Terms.</a:t>
            </a:r>
          </a:p>
        </p:txBody>
      </p:sp>
      <p:sp>
        <p:nvSpPr>
          <p:cNvPr id="12" name="矩形 11"/>
          <p:cNvSpPr/>
          <p:nvPr/>
        </p:nvSpPr>
        <p:spPr>
          <a:xfrm>
            <a:off x="1204392" y="1556792"/>
            <a:ext cx="7239000" cy="342900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899592" y="2928392"/>
            <a:ext cx="257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4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3249591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26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dirty="0" smtClean="0">
                <a:solidFill>
                  <a:srgbClr val="0000FF"/>
                </a:solidFill>
              </a:rPr>
              <a:t>5) </a:t>
            </a:r>
            <a:r>
              <a:rPr lang="en-US" altLang="zh-TW" sz="2400" dirty="0">
                <a:solidFill>
                  <a:srgbClr val="0000FF"/>
                </a:solidFill>
              </a:rPr>
              <a:t>Personal Data Protection Statement(</a:t>
            </a:r>
            <a:r>
              <a:rPr lang="en-US" altLang="zh-TW" sz="2400" dirty="0" err="1">
                <a:solidFill>
                  <a:srgbClr val="0000FF"/>
                </a:solidFill>
              </a:rPr>
              <a:t>User,Admin</a:t>
            </a:r>
            <a:r>
              <a:rPr lang="en-US" altLang="zh-TW" sz="2400" dirty="0" smtClean="0">
                <a:solidFill>
                  <a:srgbClr val="0000FF"/>
                </a:solidFill>
              </a:rPr>
              <a:t>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pic>
        <p:nvPicPr>
          <p:cNvPr id="26" name="圖片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4508" y="1619529"/>
            <a:ext cx="1812771" cy="2375355"/>
          </a:xfrm>
          <a:prstGeom prst="rect">
            <a:avLst/>
          </a:prstGeom>
        </p:spPr>
      </p:pic>
      <p:pic>
        <p:nvPicPr>
          <p:cNvPr id="27" name="圖片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3089" y="1619529"/>
            <a:ext cx="1881539" cy="1505231"/>
          </a:xfrm>
          <a:prstGeom prst="rect">
            <a:avLst/>
          </a:prstGeom>
        </p:spPr>
      </p:pic>
      <p:pic>
        <p:nvPicPr>
          <p:cNvPr id="28" name="圖片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918" y="1619529"/>
            <a:ext cx="1961006" cy="4171389"/>
          </a:xfrm>
          <a:prstGeom prst="rect">
            <a:avLst/>
          </a:prstGeom>
        </p:spPr>
      </p:pic>
      <p:sp>
        <p:nvSpPr>
          <p:cNvPr id="29" name="Content Placeholder 5"/>
          <p:cNvSpPr txBox="1">
            <a:spLocks/>
          </p:cNvSpPr>
          <p:nvPr/>
        </p:nvSpPr>
        <p:spPr>
          <a:xfrm>
            <a:off x="2904641" y="4282285"/>
            <a:ext cx="6062998" cy="1883019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kumimoji="0" lang="en-US" sz="1600" b="1" dirty="0" smtClean="0">
                <a:latin typeface="Calibri Light" pitchFamily="34" charset="0"/>
              </a:rPr>
              <a:t>Step 1</a:t>
            </a:r>
            <a:r>
              <a:rPr kumimoji="0" lang="en-US" sz="1600" dirty="0" smtClean="0">
                <a:latin typeface="Calibri Light" pitchFamily="34" charset="0"/>
              </a:rPr>
              <a:t>: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</a:pPr>
            <a:r>
              <a:rPr kumimoji="0" lang="en-US" sz="1600" dirty="0" smtClean="0">
                <a:latin typeface="Calibri Light" pitchFamily="34" charset="0"/>
              </a:rPr>
              <a:t>	Click on the branch “General” of function tree.</a:t>
            </a:r>
            <a:r>
              <a:rPr kumimoji="0" lang="zh-TW" altLang="en-US" sz="1600" dirty="0" smtClean="0">
                <a:latin typeface="Calibri Light" pitchFamily="34" charset="0"/>
              </a:rPr>
              <a:t> </a:t>
            </a:r>
            <a:endParaRPr kumimoji="0" lang="en-US" sz="1600" dirty="0" smtClean="0">
              <a:latin typeface="Calibri Light" pitchFamily="34" charset="0"/>
            </a:endParaRPr>
          </a:p>
          <a:p>
            <a:pPr fontAlgn="auto">
              <a:spcAft>
                <a:spcPts val="0"/>
              </a:spcAft>
            </a:pPr>
            <a:r>
              <a:rPr kumimoji="0" lang="en-US" sz="1600" b="1" dirty="0" smtClean="0">
                <a:latin typeface="Calibri Light" pitchFamily="34" charset="0"/>
              </a:rPr>
              <a:t>Step 2</a:t>
            </a:r>
            <a:r>
              <a:rPr kumimoji="0" lang="en-US" sz="1600" dirty="0" smtClean="0">
                <a:latin typeface="Calibri Light" pitchFamily="34" charset="0"/>
              </a:rPr>
              <a:t>:</a:t>
            </a:r>
            <a:r>
              <a:rPr kumimoji="0" lang="zh-TW" altLang="en-US" sz="1600" dirty="0" smtClean="0">
                <a:latin typeface="Calibri Light" pitchFamily="34" charset="0"/>
              </a:rPr>
              <a:t> </a:t>
            </a:r>
            <a:endParaRPr kumimoji="0" lang="en-US" altLang="zh-TW" sz="1600" dirty="0" smtClean="0">
              <a:latin typeface="Calibri Light" pitchFamily="34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</a:pPr>
            <a:r>
              <a:rPr kumimoji="0" lang="en-US" altLang="zh-TW" sz="1600" dirty="0" smtClean="0">
                <a:latin typeface="Calibri Light" pitchFamily="34" charset="0"/>
              </a:rPr>
              <a:t>	Click on the branch ”Announcement” of sub-function tree.</a:t>
            </a:r>
          </a:p>
          <a:p>
            <a:pPr fontAlgn="auto">
              <a:spcAft>
                <a:spcPts val="0"/>
              </a:spcAft>
            </a:pPr>
            <a:r>
              <a:rPr kumimoji="0" lang="en-US" sz="1600" b="1" dirty="0" smtClean="0">
                <a:latin typeface="Calibri Light" pitchFamily="34" charset="0"/>
              </a:rPr>
              <a:t>Step 3</a:t>
            </a:r>
            <a:r>
              <a:rPr kumimoji="0" lang="en-US" sz="1600" dirty="0" smtClean="0">
                <a:latin typeface="Calibri Light" pitchFamily="34" charset="0"/>
              </a:rPr>
              <a:t>: </a:t>
            </a:r>
          </a:p>
          <a:p>
            <a:pPr fontAlgn="auto">
              <a:spcAft>
                <a:spcPts val="0"/>
              </a:spcAft>
              <a:buNone/>
            </a:pPr>
            <a:r>
              <a:rPr kumimoji="0" lang="en-US" sz="1600" dirty="0" smtClean="0">
                <a:latin typeface="Calibri Light" pitchFamily="34" charset="0"/>
              </a:rPr>
              <a:t>	Click on the node “</a:t>
            </a:r>
            <a:r>
              <a:rPr kumimoji="0" lang="en-US" altLang="zh-TW" sz="1600" dirty="0">
                <a:latin typeface="Calibri Light" pitchFamily="34" charset="0"/>
              </a:rPr>
              <a:t>Personal Data Protection Statement </a:t>
            </a:r>
            <a:r>
              <a:rPr kumimoji="0" lang="en-US" sz="1600" dirty="0" smtClean="0">
                <a:latin typeface="Calibri Light" pitchFamily="34" charset="0"/>
              </a:rPr>
              <a:t>”, then it will redirect to the </a:t>
            </a:r>
            <a:r>
              <a:rPr kumimoji="0" lang="en-US" sz="1600" dirty="0">
                <a:latin typeface="Calibri Light" pitchFamily="34" charset="0"/>
              </a:rPr>
              <a:t>Personal Data Protection </a:t>
            </a:r>
            <a:r>
              <a:rPr kumimoji="0" lang="en-US" sz="1600" dirty="0" smtClean="0">
                <a:latin typeface="Calibri Light" pitchFamily="34" charset="0"/>
              </a:rPr>
              <a:t>Statement page.</a:t>
            </a:r>
            <a:endParaRPr kumimoji="0" lang="en-US" sz="1600" dirty="0">
              <a:latin typeface="Calibri Light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90324" y="5358441"/>
            <a:ext cx="2024817" cy="41910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490296" y="2702718"/>
            <a:ext cx="1866335" cy="38100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348479" y="3391285"/>
            <a:ext cx="1828800" cy="30480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cxnSp>
        <p:nvCxnSpPr>
          <p:cNvPr id="33" name="圖案 26"/>
          <p:cNvCxnSpPr>
            <a:endCxn id="31" idx="1"/>
          </p:cNvCxnSpPr>
          <p:nvPr/>
        </p:nvCxnSpPr>
        <p:spPr>
          <a:xfrm rot="5400000" flipH="1" flipV="1">
            <a:off x="778558" y="3624081"/>
            <a:ext cx="2442600" cy="980875"/>
          </a:xfrm>
          <a:prstGeom prst="bentConnector2">
            <a:avLst/>
          </a:prstGeom>
          <a:noFill/>
          <a:ln w="19050" cap="flat" cmpd="sng" algn="ctr">
            <a:solidFill>
              <a:srgbClr val="FF0000"/>
            </a:solidFill>
            <a:prstDash val="solid"/>
            <a:tailEnd type="arrow"/>
          </a:ln>
          <a:effectLst/>
        </p:spPr>
      </p:cxnSp>
      <p:cxnSp>
        <p:nvCxnSpPr>
          <p:cNvPr id="34" name="圖案 27"/>
          <p:cNvCxnSpPr>
            <a:stCxn id="31" idx="2"/>
          </p:cNvCxnSpPr>
          <p:nvPr/>
        </p:nvCxnSpPr>
        <p:spPr>
          <a:xfrm rot="16200000" flipH="1">
            <a:off x="3651893" y="2855288"/>
            <a:ext cx="422043" cy="878901"/>
          </a:xfrm>
          <a:prstGeom prst="bentConnector2">
            <a:avLst/>
          </a:prstGeom>
          <a:noFill/>
          <a:ln w="19050" cap="flat" cmpd="sng" algn="ctr">
            <a:solidFill>
              <a:srgbClr val="FF0000"/>
            </a:solidFill>
            <a:prstDash val="solid"/>
            <a:tailEnd type="arrow"/>
          </a:ln>
          <a:effectLst/>
        </p:spPr>
      </p:cxnSp>
      <p:sp>
        <p:nvSpPr>
          <p:cNvPr id="35" name="文字方塊 34"/>
          <p:cNvSpPr txBox="1"/>
          <p:nvPr/>
        </p:nvSpPr>
        <p:spPr>
          <a:xfrm>
            <a:off x="1924136" y="391295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1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sp>
        <p:nvSpPr>
          <p:cNvPr id="36" name="文字方塊 35"/>
          <p:cNvSpPr txBox="1"/>
          <p:nvPr/>
        </p:nvSpPr>
        <p:spPr>
          <a:xfrm>
            <a:off x="3907577" y="2372145"/>
            <a:ext cx="304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2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sp>
        <p:nvSpPr>
          <p:cNvPr id="37" name="文字方塊 36"/>
          <p:cNvSpPr txBox="1"/>
          <p:nvPr/>
        </p:nvSpPr>
        <p:spPr>
          <a:xfrm>
            <a:off x="5886536" y="2922353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3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304585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27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dirty="0" smtClean="0">
                <a:solidFill>
                  <a:srgbClr val="0000FF"/>
                </a:solidFill>
              </a:rPr>
              <a:t>5) </a:t>
            </a:r>
            <a:r>
              <a:rPr lang="en-US" altLang="zh-TW" sz="2400" dirty="0">
                <a:solidFill>
                  <a:srgbClr val="0000FF"/>
                </a:solidFill>
              </a:rPr>
              <a:t>Personal Data Protection Statement(</a:t>
            </a:r>
            <a:r>
              <a:rPr lang="en-US" altLang="zh-TW" sz="2400" dirty="0" err="1">
                <a:solidFill>
                  <a:srgbClr val="0000FF"/>
                </a:solidFill>
              </a:rPr>
              <a:t>User,Admin</a:t>
            </a:r>
            <a:r>
              <a:rPr lang="en-US" altLang="zh-TW" sz="2400" dirty="0">
                <a:solidFill>
                  <a:srgbClr val="0000FF"/>
                </a:solidFill>
              </a:rPr>
              <a:t>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pic>
        <p:nvPicPr>
          <p:cNvPr id="10" name="圖片 9" descr="下載 (1).png"/>
          <p:cNvPicPr>
            <a:picLocks noChangeAspect="1"/>
          </p:cNvPicPr>
          <p:nvPr/>
        </p:nvPicPr>
        <p:blipFill>
          <a:blip r:embed="rId2" cstate="print"/>
          <a:srcRect l="22390" t="12222" r="1407" b="11111"/>
          <a:stretch>
            <a:fillRect/>
          </a:stretch>
        </p:blipFill>
        <p:spPr>
          <a:xfrm>
            <a:off x="457200" y="1412776"/>
            <a:ext cx="4834880" cy="4834868"/>
          </a:xfrm>
          <a:prstGeom prst="rect">
            <a:avLst/>
          </a:prstGeom>
        </p:spPr>
      </p:pic>
      <p:sp>
        <p:nvSpPr>
          <p:cNvPr id="11" name="Content Placeholder 5"/>
          <p:cNvSpPr txBox="1">
            <a:spLocks/>
          </p:cNvSpPr>
          <p:nvPr/>
        </p:nvSpPr>
        <p:spPr>
          <a:xfrm>
            <a:off x="5292080" y="2555776"/>
            <a:ext cx="3761928" cy="914400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1938" indent="-261938" fontAlgn="auto">
              <a:spcAft>
                <a:spcPts val="0"/>
              </a:spcAft>
            </a:pPr>
            <a:r>
              <a:rPr kumimoji="0" lang="en-US" sz="1600" b="1" dirty="0" smtClean="0">
                <a:latin typeface="Calibri Light" pitchFamily="34" charset="0"/>
              </a:rPr>
              <a:t>Step 4</a:t>
            </a:r>
            <a:r>
              <a:rPr kumimoji="0" lang="en-US" sz="1600" dirty="0" smtClean="0">
                <a:latin typeface="Calibri Light" pitchFamily="34" charset="0"/>
              </a:rPr>
              <a:t>: Show </a:t>
            </a:r>
            <a:r>
              <a:rPr kumimoji="0" lang="en-US" altLang="zh-TW" sz="1600" dirty="0">
                <a:latin typeface="Calibri Light" pitchFamily="34" charset="0"/>
              </a:rPr>
              <a:t>Personal Data Protection Statement</a:t>
            </a:r>
            <a:r>
              <a:rPr kumimoji="0" lang="en-US" sz="1600" dirty="0" smtClean="0">
                <a:latin typeface="Calibri Light" pitchFamily="34" charset="0"/>
              </a:rPr>
              <a:t>.</a:t>
            </a:r>
          </a:p>
        </p:txBody>
      </p:sp>
      <p:sp>
        <p:nvSpPr>
          <p:cNvPr id="12" name="文字方塊 11"/>
          <p:cNvSpPr txBox="1"/>
          <p:nvPr/>
        </p:nvSpPr>
        <p:spPr>
          <a:xfrm>
            <a:off x="5436096" y="1412776"/>
            <a:ext cx="257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4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57201" y="1412776"/>
            <a:ext cx="4834880" cy="4834868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139146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28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dirty="0" smtClean="0">
                <a:solidFill>
                  <a:srgbClr val="0000FF"/>
                </a:solidFill>
              </a:rPr>
              <a:t>6) Support History(Admin)</a:t>
            </a:r>
            <a:endParaRPr lang="en-US" altLang="zh-TW" sz="2400" kern="0" dirty="0">
              <a:solidFill>
                <a:srgbClr val="0000FF"/>
              </a:solidFill>
              <a:latin typeface="Calibri" pitchFamily="34" charset="0"/>
            </a:endParaRP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1045" y="1600200"/>
            <a:ext cx="1838325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Content Placeholder 5"/>
          <p:cNvSpPr txBox="1">
            <a:spLocks/>
          </p:cNvSpPr>
          <p:nvPr/>
        </p:nvSpPr>
        <p:spPr>
          <a:xfrm>
            <a:off x="5868144" y="1600200"/>
            <a:ext cx="3352800" cy="4495800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kumimoji="0" lang="en-US" altLang="zh-TW" sz="1600" b="1" dirty="0" smtClean="0">
                <a:latin typeface="Calibri Light" pitchFamily="34" charset="0"/>
              </a:rPr>
              <a:t>Step 1</a:t>
            </a:r>
            <a:r>
              <a:rPr kumimoji="0" lang="en-US" altLang="zh-TW" sz="1600" dirty="0" smtClean="0">
                <a:latin typeface="Calibri Light" pitchFamily="34" charset="0"/>
              </a:rPr>
              <a:t>: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</a:pPr>
            <a:r>
              <a:rPr kumimoji="0" lang="en-US" altLang="zh-TW" sz="1600" dirty="0" smtClean="0">
                <a:latin typeface="Calibri Light" pitchFamily="34" charset="0"/>
              </a:rPr>
              <a:t>	Click on the branch “General” of function tree.</a:t>
            </a:r>
          </a:p>
          <a:p>
            <a:pPr fontAlgn="auto">
              <a:spcAft>
                <a:spcPts val="0"/>
              </a:spcAft>
            </a:pPr>
            <a:r>
              <a:rPr kumimoji="0" lang="en-US" altLang="zh-TW" sz="1600" b="1" dirty="0" smtClean="0">
                <a:latin typeface="Calibri Light" pitchFamily="34" charset="0"/>
              </a:rPr>
              <a:t>Step 2</a:t>
            </a:r>
            <a:r>
              <a:rPr kumimoji="0" lang="en-US" altLang="zh-TW" sz="1600" dirty="0" smtClean="0">
                <a:latin typeface="Calibri Light" pitchFamily="34" charset="0"/>
              </a:rPr>
              <a:t>:</a:t>
            </a:r>
            <a:r>
              <a:rPr kumimoji="0" lang="zh-TW" altLang="en-US" sz="1600" dirty="0" smtClean="0">
                <a:latin typeface="Calibri Light" pitchFamily="34" charset="0"/>
              </a:rPr>
              <a:t> </a:t>
            </a:r>
            <a:endParaRPr kumimoji="0" lang="en-US" altLang="zh-TW" sz="1600" dirty="0" smtClean="0">
              <a:latin typeface="Calibri Light" pitchFamily="34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</a:pPr>
            <a:r>
              <a:rPr kumimoji="0" lang="en-US" altLang="zh-TW" sz="1600" dirty="0" smtClean="0">
                <a:latin typeface="Calibri Light" pitchFamily="34" charset="0"/>
              </a:rPr>
              <a:t>	Click on the branch ”Support” of sub-function tree.</a:t>
            </a:r>
          </a:p>
          <a:p>
            <a:pPr fontAlgn="auto">
              <a:spcAft>
                <a:spcPts val="0"/>
              </a:spcAft>
            </a:pPr>
            <a:r>
              <a:rPr kumimoji="0" lang="en-US" altLang="zh-TW" sz="1600" b="1" dirty="0" smtClean="0">
                <a:latin typeface="Calibri Light" pitchFamily="34" charset="0"/>
              </a:rPr>
              <a:t>Step 3</a:t>
            </a:r>
            <a:r>
              <a:rPr kumimoji="0" lang="en-US" altLang="zh-TW" sz="1600" dirty="0" smtClean="0">
                <a:latin typeface="Calibri Light" pitchFamily="34" charset="0"/>
              </a:rPr>
              <a:t>: </a:t>
            </a:r>
          </a:p>
          <a:p>
            <a:pPr fontAlgn="auto">
              <a:spcAft>
                <a:spcPts val="0"/>
              </a:spcAft>
              <a:buNone/>
            </a:pPr>
            <a:r>
              <a:rPr kumimoji="0" lang="en-US" altLang="zh-TW" sz="1600" dirty="0" smtClean="0">
                <a:latin typeface="Calibri Light" pitchFamily="34" charset="0"/>
              </a:rPr>
              <a:t>	Click on the node “History”, then it will redirect to the </a:t>
            </a:r>
            <a:r>
              <a:rPr kumimoji="0" lang="en-US" altLang="zh-TW" sz="1600" dirty="0">
                <a:latin typeface="Calibri Light" pitchFamily="34" charset="0"/>
              </a:rPr>
              <a:t>History Question </a:t>
            </a:r>
            <a:r>
              <a:rPr kumimoji="0" lang="en-US" altLang="zh-TW" sz="1600" dirty="0" smtClean="0">
                <a:latin typeface="Calibri Light" pitchFamily="34" charset="0"/>
              </a:rPr>
              <a:t>Searching page</a:t>
            </a:r>
            <a:r>
              <a:rPr kumimoji="0" lang="en-US" altLang="zh-TW" sz="1600" dirty="0">
                <a:latin typeface="Calibri Light" pitchFamily="34" charset="0"/>
              </a:rPr>
              <a:t>.</a:t>
            </a:r>
            <a:endParaRPr kumimoji="0" lang="en-US" altLang="zh-TW" sz="1600" dirty="0" smtClean="0">
              <a:latin typeface="Calibri Light" pitchFamily="34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</a:pPr>
            <a:r>
              <a:rPr kumimoji="0" lang="zh-TW" altLang="en-US" sz="1600" dirty="0" smtClean="0">
                <a:latin typeface="Calibri Light" pitchFamily="34" charset="0"/>
              </a:rPr>
              <a:t> </a:t>
            </a:r>
            <a:endParaRPr kumimoji="0" lang="en-US" altLang="zh-TW" sz="1600" dirty="0" smtClean="0">
              <a:latin typeface="Calibri Light" pitchFamily="34" charset="0"/>
            </a:endParaRP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600200"/>
            <a:ext cx="184785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56520" y="1600200"/>
            <a:ext cx="1838325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矩形 29"/>
          <p:cNvSpPr/>
          <p:nvPr/>
        </p:nvSpPr>
        <p:spPr>
          <a:xfrm>
            <a:off x="261045" y="3124200"/>
            <a:ext cx="1828800" cy="38100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166045" y="2971800"/>
            <a:ext cx="1828800" cy="38100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cxnSp>
        <p:nvCxnSpPr>
          <p:cNvPr id="32" name="圖案 14"/>
          <p:cNvCxnSpPr>
            <a:stCxn id="30" idx="0"/>
            <a:endCxn id="31" idx="0"/>
          </p:cNvCxnSpPr>
          <p:nvPr/>
        </p:nvCxnSpPr>
        <p:spPr>
          <a:xfrm rot="5400000" flipH="1" flipV="1">
            <a:off x="2051745" y="2095500"/>
            <a:ext cx="152400" cy="1905000"/>
          </a:xfrm>
          <a:prstGeom prst="bentConnector3">
            <a:avLst>
              <a:gd name="adj1" fmla="val 250000"/>
            </a:avLst>
          </a:prstGeom>
          <a:noFill/>
          <a:ln w="19050" cap="flat" cmpd="sng" algn="ctr">
            <a:solidFill>
              <a:srgbClr val="FF0000"/>
            </a:solidFill>
            <a:prstDash val="solid"/>
            <a:tailEnd type="arrow"/>
          </a:ln>
          <a:effectLst/>
        </p:spPr>
      </p:cxnSp>
      <p:sp>
        <p:nvSpPr>
          <p:cNvPr id="33" name="文字方塊 32"/>
          <p:cNvSpPr txBox="1"/>
          <p:nvPr/>
        </p:nvSpPr>
        <p:spPr>
          <a:xfrm>
            <a:off x="1556445" y="24384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1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sp>
        <p:nvSpPr>
          <p:cNvPr id="34" name="文字方塊 33"/>
          <p:cNvSpPr txBox="1"/>
          <p:nvPr/>
        </p:nvSpPr>
        <p:spPr>
          <a:xfrm>
            <a:off x="3309045" y="3581400"/>
            <a:ext cx="304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2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071045" y="3352800"/>
            <a:ext cx="1828800" cy="38100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36" name="文字方塊 35"/>
          <p:cNvSpPr txBox="1"/>
          <p:nvPr/>
        </p:nvSpPr>
        <p:spPr>
          <a:xfrm>
            <a:off x="5442645" y="2971800"/>
            <a:ext cx="304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3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cxnSp>
        <p:nvCxnSpPr>
          <p:cNvPr id="37" name="圖案 19"/>
          <p:cNvCxnSpPr>
            <a:stCxn id="31" idx="2"/>
            <a:endCxn id="35" idx="2"/>
          </p:cNvCxnSpPr>
          <p:nvPr/>
        </p:nvCxnSpPr>
        <p:spPr>
          <a:xfrm rot="16200000" flipH="1">
            <a:off x="3842445" y="2590800"/>
            <a:ext cx="381000" cy="1905000"/>
          </a:xfrm>
          <a:prstGeom prst="bentConnector3">
            <a:avLst>
              <a:gd name="adj1" fmla="val 160000"/>
            </a:avLst>
          </a:prstGeom>
          <a:noFill/>
          <a:ln w="19050" cap="flat" cmpd="sng" algn="ctr">
            <a:solidFill>
              <a:srgbClr val="FF0000"/>
            </a:solidFill>
            <a:prstDash val="soli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666895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29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dirty="0" smtClean="0">
                <a:solidFill>
                  <a:srgbClr val="0000FF"/>
                </a:solidFill>
              </a:rPr>
              <a:t>6) Support History(Admin)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5850" y="1658018"/>
            <a:ext cx="714375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Content Placeholder 5"/>
          <p:cNvSpPr txBox="1">
            <a:spLocks/>
          </p:cNvSpPr>
          <p:nvPr/>
        </p:nvSpPr>
        <p:spPr>
          <a:xfrm>
            <a:off x="1907704" y="3764876"/>
            <a:ext cx="6477000" cy="990600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kumimoji="0" lang="en-US" altLang="zh-TW" sz="1600" b="1" dirty="0" smtClean="0">
                <a:latin typeface="Calibri Light" pitchFamily="34" charset="0"/>
              </a:rPr>
              <a:t>Step 4</a:t>
            </a:r>
            <a:r>
              <a:rPr kumimoji="0" lang="en-US" altLang="zh-TW" sz="1600" dirty="0" smtClean="0">
                <a:latin typeface="Calibri Light" pitchFamily="34" charset="0"/>
              </a:rPr>
              <a:t>: Input Search condition.</a:t>
            </a:r>
          </a:p>
          <a:p>
            <a:pPr fontAlgn="auto">
              <a:spcAft>
                <a:spcPts val="0"/>
              </a:spcAft>
            </a:pPr>
            <a:r>
              <a:rPr kumimoji="0" lang="en-US" altLang="zh-TW" sz="1600" b="1" dirty="0" smtClean="0">
                <a:latin typeface="Calibri Light" pitchFamily="34" charset="0"/>
              </a:rPr>
              <a:t>Step 5</a:t>
            </a:r>
            <a:r>
              <a:rPr kumimoji="0" lang="en-US" altLang="zh-TW" sz="1600" dirty="0" smtClean="0">
                <a:latin typeface="Calibri Light" pitchFamily="34" charset="0"/>
              </a:rPr>
              <a:t>: Press “Search” button to show search result.</a:t>
            </a:r>
          </a:p>
        </p:txBody>
      </p:sp>
      <p:sp>
        <p:nvSpPr>
          <p:cNvPr id="16" name="矩形 15"/>
          <p:cNvSpPr/>
          <p:nvPr/>
        </p:nvSpPr>
        <p:spPr>
          <a:xfrm>
            <a:off x="1085850" y="2039018"/>
            <a:ext cx="7162800" cy="68580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286250" y="2953418"/>
            <a:ext cx="685800" cy="30480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781050" y="211521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4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4972050" y="2877218"/>
            <a:ext cx="304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5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191452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400" y="1340768"/>
            <a:ext cx="6541349" cy="4182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30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5"/>
          <p:cNvSpPr txBox="1">
            <a:spLocks/>
          </p:cNvSpPr>
          <p:nvPr/>
        </p:nvSpPr>
        <p:spPr>
          <a:xfrm>
            <a:off x="1310208" y="5517232"/>
            <a:ext cx="6934200" cy="990600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kumimoji="0" lang="en-US" altLang="zh-TW" sz="1600" b="1" dirty="0" smtClean="0">
                <a:latin typeface="Calibri Light" pitchFamily="34" charset="0"/>
              </a:rPr>
              <a:t>Step 6</a:t>
            </a:r>
            <a:r>
              <a:rPr kumimoji="0" lang="en-US" altLang="zh-TW" sz="1600" dirty="0" smtClean="0">
                <a:latin typeface="Calibri Light" pitchFamily="34" charset="0"/>
              </a:rPr>
              <a:t>: On the page History Question Search Result, users can read data including Subject, Submit Date, Vendor, and </a:t>
            </a:r>
            <a:r>
              <a:rPr kumimoji="0" lang="en-US" altLang="zh-TW" sz="1600" dirty="0" err="1" smtClean="0">
                <a:latin typeface="Calibri Light" pitchFamily="34" charset="0"/>
              </a:rPr>
              <a:t>etc</a:t>
            </a:r>
            <a:r>
              <a:rPr kumimoji="0" lang="en-US" altLang="zh-TW" sz="1600" dirty="0" smtClean="0">
                <a:latin typeface="Calibri Light" pitchFamily="34" charset="0"/>
              </a:rPr>
              <a:t>, that is corresponding to this history question. 	</a:t>
            </a:r>
          </a:p>
        </p:txBody>
      </p:sp>
      <p:sp>
        <p:nvSpPr>
          <p:cNvPr id="12" name="矩形 11"/>
          <p:cNvSpPr/>
          <p:nvPr/>
        </p:nvSpPr>
        <p:spPr>
          <a:xfrm>
            <a:off x="1513656" y="1340768"/>
            <a:ext cx="6510992" cy="4143506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1174714" y="24384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6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sp>
        <p:nvSpPr>
          <p:cNvPr id="16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dirty="0" smtClean="0">
                <a:solidFill>
                  <a:srgbClr val="0000FF"/>
                </a:solidFill>
              </a:rPr>
              <a:t>6) Support History(Admin)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45720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400" y="1340768"/>
            <a:ext cx="6623991" cy="4235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31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1818457" y="2319337"/>
            <a:ext cx="1961456" cy="303729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3478227" y="195000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7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sp>
        <p:nvSpPr>
          <p:cNvPr id="16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dirty="0" smtClean="0">
                <a:solidFill>
                  <a:srgbClr val="0000FF"/>
                </a:solidFill>
              </a:rPr>
              <a:t>6) Support History(Admin)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10" name="Content Placeholder 5"/>
          <p:cNvSpPr txBox="1">
            <a:spLocks/>
          </p:cNvSpPr>
          <p:nvPr/>
        </p:nvSpPr>
        <p:spPr>
          <a:xfrm>
            <a:off x="1306724" y="5638800"/>
            <a:ext cx="7315200" cy="990600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kumimoji="0" lang="en-US" altLang="zh-TW" sz="1600" b="1" dirty="0" smtClean="0">
                <a:latin typeface="Calibri Light" pitchFamily="34" charset="0"/>
              </a:rPr>
              <a:t>Step 7</a:t>
            </a:r>
            <a:r>
              <a:rPr kumimoji="0" lang="en-US" altLang="zh-TW" sz="1600" dirty="0" smtClean="0">
                <a:latin typeface="Calibri Light" pitchFamily="34" charset="0"/>
              </a:rPr>
              <a:t>: Click on the hyper link “Subject” to display the details of the </a:t>
            </a:r>
            <a:r>
              <a:rPr kumimoji="0" lang="en-US" altLang="zh-TW" sz="1600" dirty="0" err="1" smtClean="0">
                <a:latin typeface="Calibri Light" pitchFamily="34" charset="0"/>
              </a:rPr>
              <a:t>histiory</a:t>
            </a:r>
            <a:r>
              <a:rPr kumimoji="0" lang="en-US" altLang="zh-TW" sz="1600" dirty="0" smtClean="0">
                <a:latin typeface="Calibri Light" pitchFamily="34" charset="0"/>
              </a:rPr>
              <a:t> question.</a:t>
            </a:r>
          </a:p>
        </p:txBody>
      </p:sp>
    </p:spTree>
    <p:extLst>
      <p:ext uri="{BB962C8B-B14F-4D97-AF65-F5344CB8AC3E}">
        <p14:creationId xmlns:p14="http://schemas.microsoft.com/office/powerpoint/2010/main" val="312192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32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dirty="0" smtClean="0">
                <a:solidFill>
                  <a:srgbClr val="0000FF"/>
                </a:solidFill>
              </a:rPr>
              <a:t>6) Support History(Admin)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938" y="1604963"/>
            <a:ext cx="7096125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/>
          <p:cNvSpPr/>
          <p:nvPr/>
        </p:nvSpPr>
        <p:spPr>
          <a:xfrm>
            <a:off x="7020272" y="2276872"/>
            <a:ext cx="883766" cy="36004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7" name="內容版面配置區 13"/>
          <p:cNvSpPr txBox="1">
            <a:spLocks/>
          </p:cNvSpPr>
          <p:nvPr/>
        </p:nvSpPr>
        <p:spPr>
          <a:xfrm>
            <a:off x="1331640" y="5380036"/>
            <a:ext cx="7086600" cy="8683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TW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itchFamily="34" charset="0"/>
                <a:ea typeface="新細明體"/>
              </a:rPr>
              <a:t>Step 8</a:t>
            </a:r>
            <a:r>
              <a:rPr kumimoji="0" lang="en-US" altLang="zh-TW" sz="1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itchFamily="34" charset="0"/>
                <a:ea typeface="新細明體"/>
              </a:rPr>
              <a:t>: Change the processing status of on line support.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zh-TW" sz="1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itchFamily="34" charset="0"/>
                <a:ea typeface="新細明體"/>
              </a:rPr>
              <a:t>Step 9</a:t>
            </a:r>
            <a:r>
              <a:rPr kumimoji="0" lang="en-US" altLang="zh-TW" sz="1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itchFamily="34" charset="0"/>
                <a:ea typeface="新細明體"/>
              </a:rPr>
              <a:t>: Press ”Confirm” button to save change.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zh-TW" alt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7311312" y="192683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8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89757" y="1931477"/>
            <a:ext cx="883766" cy="36004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1773523" y="192040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9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445698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86064"/>
            <a:ext cx="6541349" cy="4182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33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dirty="0" smtClean="0">
                <a:solidFill>
                  <a:srgbClr val="0000FF"/>
                </a:solidFill>
              </a:rPr>
              <a:t>6) Support History(Admin)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12" name="Content Placeholder 5"/>
          <p:cNvSpPr txBox="1">
            <a:spLocks/>
          </p:cNvSpPr>
          <p:nvPr/>
        </p:nvSpPr>
        <p:spPr>
          <a:xfrm>
            <a:off x="1552980" y="5678760"/>
            <a:ext cx="7010400" cy="990600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kumimoji="0" lang="en-US" altLang="zh-TW" sz="1600" b="1" dirty="0" smtClean="0">
                <a:latin typeface="Calibri Light" pitchFamily="34" charset="0"/>
              </a:rPr>
              <a:t>Step 10</a:t>
            </a:r>
            <a:r>
              <a:rPr kumimoji="0" lang="en-US" altLang="zh-TW" sz="1600" dirty="0" smtClean="0">
                <a:latin typeface="Calibri Light" pitchFamily="34" charset="0"/>
              </a:rPr>
              <a:t>: User can also change  all question processing status on the grid .</a:t>
            </a:r>
          </a:p>
          <a:p>
            <a:pPr fontAlgn="auto">
              <a:spcAft>
                <a:spcPts val="0"/>
              </a:spcAft>
            </a:pPr>
            <a:r>
              <a:rPr kumimoji="0" lang="en-US" altLang="zh-TW" sz="1600" b="1" dirty="0" smtClean="0">
                <a:latin typeface="Calibri Light" pitchFamily="34" charset="0"/>
              </a:rPr>
              <a:t>Step 11</a:t>
            </a:r>
            <a:r>
              <a:rPr kumimoji="0" lang="en-US" altLang="zh-TW" sz="1600" dirty="0" smtClean="0">
                <a:latin typeface="Calibri Light" pitchFamily="34" charset="0"/>
              </a:rPr>
              <a:t>: Press “Confirm” button to save  all changes.</a:t>
            </a:r>
          </a:p>
        </p:txBody>
      </p:sp>
      <p:sp>
        <p:nvSpPr>
          <p:cNvPr id="14" name="矩形 13"/>
          <p:cNvSpPr/>
          <p:nvPr/>
        </p:nvSpPr>
        <p:spPr>
          <a:xfrm>
            <a:off x="7020272" y="2420888"/>
            <a:ext cx="1066800" cy="2736304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8348482" y="2510226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10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475656" y="1772816"/>
            <a:ext cx="685800" cy="38100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1118936" y="1916269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11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2189511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34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dirty="0" smtClean="0">
                <a:solidFill>
                  <a:srgbClr val="0000FF"/>
                </a:solidFill>
              </a:rPr>
              <a:t> 7) Backend Job(Admin)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75670" y="1556792"/>
            <a:ext cx="18478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Content Placeholder 5"/>
          <p:cNvSpPr txBox="1">
            <a:spLocks/>
          </p:cNvSpPr>
          <p:nvPr/>
        </p:nvSpPr>
        <p:spPr>
          <a:xfrm>
            <a:off x="5899720" y="1556792"/>
            <a:ext cx="3352800" cy="4495800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kumimoji="0" lang="en-US" altLang="zh-TW" sz="1600" b="1" dirty="0" smtClean="0">
                <a:latin typeface="Calibri Light" pitchFamily="34" charset="0"/>
              </a:rPr>
              <a:t>Step 1</a:t>
            </a:r>
            <a:r>
              <a:rPr kumimoji="0" lang="en-US" altLang="zh-TW" sz="1600" dirty="0" smtClean="0">
                <a:latin typeface="Calibri Light" pitchFamily="34" charset="0"/>
              </a:rPr>
              <a:t>: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</a:pPr>
            <a:r>
              <a:rPr kumimoji="0" lang="en-US" altLang="zh-TW" sz="1600" dirty="0" smtClean="0">
                <a:latin typeface="Calibri Light" pitchFamily="34" charset="0"/>
              </a:rPr>
              <a:t>	Click on the branch “General” of function tree.</a:t>
            </a:r>
          </a:p>
          <a:p>
            <a:pPr fontAlgn="auto">
              <a:spcAft>
                <a:spcPts val="0"/>
              </a:spcAft>
            </a:pPr>
            <a:r>
              <a:rPr kumimoji="0" lang="en-US" altLang="zh-TW" sz="1600" b="1" dirty="0" smtClean="0">
                <a:latin typeface="Calibri Light" pitchFamily="34" charset="0"/>
              </a:rPr>
              <a:t>Step 2</a:t>
            </a:r>
            <a:r>
              <a:rPr kumimoji="0" lang="en-US" altLang="zh-TW" sz="1600" dirty="0" smtClean="0">
                <a:latin typeface="Calibri Light" pitchFamily="34" charset="0"/>
              </a:rPr>
              <a:t>:</a:t>
            </a:r>
            <a:r>
              <a:rPr kumimoji="0" lang="zh-TW" altLang="en-US" sz="1600" dirty="0" smtClean="0">
                <a:latin typeface="Calibri Light" pitchFamily="34" charset="0"/>
              </a:rPr>
              <a:t> </a:t>
            </a:r>
            <a:endParaRPr kumimoji="0" lang="en-US" altLang="zh-TW" sz="1600" dirty="0" smtClean="0">
              <a:latin typeface="Calibri Light" pitchFamily="34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</a:pPr>
            <a:r>
              <a:rPr kumimoji="0" lang="en-US" altLang="zh-TW" sz="1600" dirty="0" smtClean="0">
                <a:latin typeface="Calibri Light" pitchFamily="34" charset="0"/>
              </a:rPr>
              <a:t>	Click on the branch ”System” of sub-function tree.</a:t>
            </a:r>
          </a:p>
          <a:p>
            <a:pPr fontAlgn="auto">
              <a:spcAft>
                <a:spcPts val="0"/>
              </a:spcAft>
            </a:pPr>
            <a:r>
              <a:rPr kumimoji="0" lang="en-US" altLang="zh-TW" sz="1600" b="1" dirty="0" smtClean="0">
                <a:latin typeface="Calibri Light" pitchFamily="34" charset="0"/>
              </a:rPr>
              <a:t>Step 3</a:t>
            </a:r>
            <a:r>
              <a:rPr kumimoji="0" lang="en-US" altLang="zh-TW" sz="1600" dirty="0" smtClean="0">
                <a:latin typeface="Calibri Light" pitchFamily="34" charset="0"/>
              </a:rPr>
              <a:t>: </a:t>
            </a:r>
          </a:p>
          <a:p>
            <a:pPr fontAlgn="auto">
              <a:spcAft>
                <a:spcPts val="0"/>
              </a:spcAft>
              <a:buNone/>
            </a:pPr>
            <a:r>
              <a:rPr kumimoji="0" lang="en-US" altLang="zh-TW" sz="1600" dirty="0" smtClean="0">
                <a:latin typeface="Calibri Light" pitchFamily="34" charset="0"/>
              </a:rPr>
              <a:t>	Click on the node “Backend Job”, then it will redirect to the </a:t>
            </a:r>
            <a:r>
              <a:rPr kumimoji="0" lang="en-US" altLang="zh-TW" sz="1600" dirty="0">
                <a:latin typeface="Calibri Light" pitchFamily="34" charset="0"/>
              </a:rPr>
              <a:t>Backend Job </a:t>
            </a:r>
            <a:r>
              <a:rPr kumimoji="0" lang="en-US" altLang="zh-TW" sz="1600" dirty="0" smtClean="0">
                <a:latin typeface="Calibri Light" pitchFamily="34" charset="0"/>
              </a:rPr>
              <a:t>Searching page</a:t>
            </a:r>
            <a:r>
              <a:rPr kumimoji="0" lang="en-US" altLang="zh-TW" sz="1600" dirty="0">
                <a:latin typeface="Calibri Light" pitchFamily="34" charset="0"/>
              </a:rPr>
              <a:t>.</a:t>
            </a:r>
            <a:endParaRPr kumimoji="0" lang="en-US" altLang="zh-TW" sz="1600" dirty="0" smtClean="0">
              <a:latin typeface="Calibri Light" pitchFamily="34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</a:pPr>
            <a:r>
              <a:rPr kumimoji="0" lang="zh-TW" altLang="en-US" sz="1600" dirty="0" smtClean="0">
                <a:latin typeface="Calibri Light" pitchFamily="34" charset="0"/>
              </a:rPr>
              <a:t> </a:t>
            </a:r>
            <a:endParaRPr kumimoji="0" lang="en-US" altLang="zh-TW" sz="1600" dirty="0" smtClean="0">
              <a:latin typeface="Calibri Light" pitchFamily="34" charset="0"/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195" y="1556792"/>
            <a:ext cx="184785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80195" y="1556792"/>
            <a:ext cx="1838325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矩形 22"/>
          <p:cNvSpPr/>
          <p:nvPr/>
        </p:nvSpPr>
        <p:spPr>
          <a:xfrm>
            <a:off x="184720" y="3080792"/>
            <a:ext cx="1828800" cy="38100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089720" y="3309392"/>
            <a:ext cx="1828800" cy="38100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cxnSp>
        <p:nvCxnSpPr>
          <p:cNvPr id="25" name="圖案 14"/>
          <p:cNvCxnSpPr>
            <a:stCxn id="23" idx="0"/>
            <a:endCxn id="24" idx="0"/>
          </p:cNvCxnSpPr>
          <p:nvPr/>
        </p:nvCxnSpPr>
        <p:spPr>
          <a:xfrm rot="16200000" flipH="1">
            <a:off x="1937320" y="2242592"/>
            <a:ext cx="228600" cy="1905000"/>
          </a:xfrm>
          <a:prstGeom prst="bentConnector3">
            <a:avLst>
              <a:gd name="adj1" fmla="val -100000"/>
            </a:avLst>
          </a:prstGeom>
          <a:noFill/>
          <a:ln w="19050" cap="flat" cmpd="sng" algn="ctr">
            <a:solidFill>
              <a:srgbClr val="FF0000"/>
            </a:solidFill>
            <a:prstDash val="solid"/>
            <a:tailEnd type="arrow"/>
          </a:ln>
          <a:effectLst/>
        </p:spPr>
      </p:cxnSp>
      <p:sp>
        <p:nvSpPr>
          <p:cNvPr id="26" name="文字方塊 25"/>
          <p:cNvSpPr txBox="1"/>
          <p:nvPr/>
        </p:nvSpPr>
        <p:spPr>
          <a:xfrm>
            <a:off x="1245109" y="347330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1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3216962" y="3634738"/>
            <a:ext cx="304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2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994720" y="3995192"/>
            <a:ext cx="1828800" cy="30480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29" name="文字方塊 28"/>
          <p:cNvSpPr txBox="1"/>
          <p:nvPr/>
        </p:nvSpPr>
        <p:spPr>
          <a:xfrm>
            <a:off x="5404420" y="4232317"/>
            <a:ext cx="304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3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cxnSp>
        <p:nvCxnSpPr>
          <p:cNvPr id="30" name="圖案 14"/>
          <p:cNvCxnSpPr>
            <a:stCxn id="24" idx="3"/>
            <a:endCxn id="28" idx="0"/>
          </p:cNvCxnSpPr>
          <p:nvPr/>
        </p:nvCxnSpPr>
        <p:spPr>
          <a:xfrm>
            <a:off x="3918520" y="3499892"/>
            <a:ext cx="990600" cy="495300"/>
          </a:xfrm>
          <a:prstGeom prst="bentConnector2">
            <a:avLst/>
          </a:prstGeom>
          <a:noFill/>
          <a:ln w="19050" cap="flat" cmpd="sng" algn="ctr">
            <a:solidFill>
              <a:srgbClr val="FF0000"/>
            </a:solidFill>
            <a:prstDash val="soli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306938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35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dirty="0" smtClean="0">
                <a:solidFill>
                  <a:srgbClr val="0000FF"/>
                </a:solidFill>
              </a:rPr>
              <a:t> 7) Backend Job(Admin)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628800"/>
            <a:ext cx="7143750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Content Placeholder 5"/>
          <p:cNvSpPr txBox="1">
            <a:spLocks/>
          </p:cNvSpPr>
          <p:nvPr/>
        </p:nvSpPr>
        <p:spPr>
          <a:xfrm>
            <a:off x="1559099" y="3914800"/>
            <a:ext cx="6477000" cy="990600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kumimoji="0" lang="en-US" altLang="zh-TW" sz="1600" b="1" dirty="0" smtClean="0">
                <a:latin typeface="Calibri Light" pitchFamily="34" charset="0"/>
              </a:rPr>
              <a:t>Step 4</a:t>
            </a:r>
            <a:r>
              <a:rPr kumimoji="0" lang="en-US" altLang="zh-TW" sz="1600" dirty="0" smtClean="0">
                <a:latin typeface="Calibri Light" pitchFamily="34" charset="0"/>
              </a:rPr>
              <a:t>: Input Search condition.</a:t>
            </a:r>
          </a:p>
          <a:p>
            <a:pPr fontAlgn="auto">
              <a:spcAft>
                <a:spcPts val="0"/>
              </a:spcAft>
            </a:pPr>
            <a:r>
              <a:rPr kumimoji="0" lang="en-US" altLang="zh-TW" sz="1600" b="1" dirty="0" smtClean="0">
                <a:latin typeface="Calibri Light" pitchFamily="34" charset="0"/>
              </a:rPr>
              <a:t>Step 5</a:t>
            </a:r>
            <a:r>
              <a:rPr kumimoji="0" lang="en-US" altLang="zh-TW" sz="1600" dirty="0" smtClean="0">
                <a:latin typeface="Calibri Light" pitchFamily="34" charset="0"/>
              </a:rPr>
              <a:t>: Press “Search” button to show search result.</a:t>
            </a:r>
          </a:p>
        </p:txBody>
      </p:sp>
      <p:sp>
        <p:nvSpPr>
          <p:cNvPr id="17" name="矩形 16"/>
          <p:cNvSpPr/>
          <p:nvPr/>
        </p:nvSpPr>
        <p:spPr>
          <a:xfrm>
            <a:off x="1178099" y="2009800"/>
            <a:ext cx="7162800" cy="106680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454699" y="3229000"/>
            <a:ext cx="685800" cy="30480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873299" y="20860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4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5140499" y="3152800"/>
            <a:ext cx="304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5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231408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36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56792"/>
            <a:ext cx="7124700" cy="361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dirty="0" smtClean="0">
                <a:solidFill>
                  <a:srgbClr val="0000FF"/>
                </a:solidFill>
              </a:rPr>
              <a:t> 7) Backend Job(Admin)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87624" y="1556792"/>
            <a:ext cx="7124700" cy="355979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Content Placeholder 5"/>
          <p:cNvSpPr txBox="1">
            <a:spLocks/>
          </p:cNvSpPr>
          <p:nvPr/>
        </p:nvSpPr>
        <p:spPr>
          <a:xfrm>
            <a:off x="1349524" y="5382126"/>
            <a:ext cx="6934200" cy="990600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kumimoji="0" lang="en-US" altLang="zh-TW" sz="1600" b="1" smtClean="0">
                <a:latin typeface="Calibri Light" pitchFamily="34" charset="0"/>
              </a:rPr>
              <a:t>Step 6</a:t>
            </a:r>
            <a:r>
              <a:rPr kumimoji="0" lang="en-US" altLang="zh-TW" sz="1600" smtClean="0">
                <a:latin typeface="Calibri Light" pitchFamily="34" charset="0"/>
              </a:rPr>
              <a:t>: On the page Backend Job Search Result, users can read data including Job Name, Start Time, End Time, and etc, that is corresponding to this backend job. 	</a:t>
            </a:r>
            <a:endParaRPr kumimoji="0" lang="en-US" altLang="zh-TW" sz="1600" dirty="0" smtClean="0">
              <a:latin typeface="Calibri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797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37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dirty="0" smtClean="0">
                <a:solidFill>
                  <a:srgbClr val="0000FF"/>
                </a:solidFill>
              </a:rPr>
              <a:t>8) Contact List/Contact Me(User</a:t>
            </a:r>
            <a:r>
              <a:rPr lang="en-US" altLang="zh-TW" sz="2400" dirty="0">
                <a:solidFill>
                  <a:srgbClr val="0000FF"/>
                </a:solidFill>
              </a:rPr>
              <a:t>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pic>
        <p:nvPicPr>
          <p:cNvPr id="20" name="圖片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0921" y="1616729"/>
            <a:ext cx="1812771" cy="2375355"/>
          </a:xfrm>
          <a:prstGeom prst="rect">
            <a:avLst/>
          </a:prstGeom>
        </p:spPr>
      </p:pic>
      <p:pic>
        <p:nvPicPr>
          <p:cNvPr id="21" name="圖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502" y="1616729"/>
            <a:ext cx="1881539" cy="1505231"/>
          </a:xfrm>
          <a:prstGeom prst="rect">
            <a:avLst/>
          </a:prstGeom>
        </p:spPr>
      </p:pic>
      <p:pic>
        <p:nvPicPr>
          <p:cNvPr id="22" name="圖片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331" y="1616729"/>
            <a:ext cx="1961006" cy="4171389"/>
          </a:xfrm>
          <a:prstGeom prst="rect">
            <a:avLst/>
          </a:prstGeom>
        </p:spPr>
      </p:pic>
      <p:sp>
        <p:nvSpPr>
          <p:cNvPr id="23" name="Content Placeholder 5"/>
          <p:cNvSpPr txBox="1">
            <a:spLocks/>
          </p:cNvSpPr>
          <p:nvPr/>
        </p:nvSpPr>
        <p:spPr>
          <a:xfrm>
            <a:off x="2634596" y="4162243"/>
            <a:ext cx="5969852" cy="2003061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kumimoji="0" lang="en-US" sz="1600" b="1" dirty="0" smtClean="0">
                <a:latin typeface="Calibri Light" pitchFamily="34" charset="0"/>
              </a:rPr>
              <a:t>Step 1</a:t>
            </a:r>
            <a:r>
              <a:rPr kumimoji="0" lang="en-US" sz="1600" dirty="0" smtClean="0">
                <a:latin typeface="Calibri Light" pitchFamily="34" charset="0"/>
              </a:rPr>
              <a:t>: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</a:pPr>
            <a:r>
              <a:rPr kumimoji="0" lang="en-US" sz="1600" dirty="0" smtClean="0">
                <a:latin typeface="Calibri Light" pitchFamily="34" charset="0"/>
              </a:rPr>
              <a:t>	Click on the branch “General” of function tree.</a:t>
            </a:r>
            <a:r>
              <a:rPr kumimoji="0" lang="zh-TW" altLang="en-US" sz="1600" dirty="0" smtClean="0">
                <a:latin typeface="Calibri Light" pitchFamily="34" charset="0"/>
              </a:rPr>
              <a:t> </a:t>
            </a:r>
            <a:endParaRPr kumimoji="0" lang="en-US" sz="1600" dirty="0" smtClean="0">
              <a:latin typeface="Calibri Light" pitchFamily="34" charset="0"/>
            </a:endParaRPr>
          </a:p>
          <a:p>
            <a:pPr fontAlgn="auto">
              <a:spcAft>
                <a:spcPts val="0"/>
              </a:spcAft>
            </a:pPr>
            <a:r>
              <a:rPr kumimoji="0" lang="en-US" sz="1600" b="1" dirty="0" smtClean="0">
                <a:latin typeface="Calibri Light" pitchFamily="34" charset="0"/>
              </a:rPr>
              <a:t>Step 2</a:t>
            </a:r>
            <a:r>
              <a:rPr kumimoji="0" lang="en-US" sz="1600" dirty="0" smtClean="0">
                <a:latin typeface="Calibri Light" pitchFamily="34" charset="0"/>
              </a:rPr>
              <a:t>:</a:t>
            </a:r>
            <a:r>
              <a:rPr kumimoji="0" lang="zh-TW" altLang="en-US" sz="1600" dirty="0" smtClean="0">
                <a:latin typeface="Calibri Light" pitchFamily="34" charset="0"/>
              </a:rPr>
              <a:t> </a:t>
            </a:r>
            <a:endParaRPr kumimoji="0" lang="en-US" altLang="zh-TW" sz="1600" dirty="0" smtClean="0">
              <a:latin typeface="Calibri Light" pitchFamily="34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</a:pPr>
            <a:r>
              <a:rPr kumimoji="0" lang="en-US" altLang="zh-TW" sz="1600" dirty="0" smtClean="0">
                <a:latin typeface="Calibri Light" pitchFamily="34" charset="0"/>
              </a:rPr>
              <a:t>	Click on the branch ”Announcement” of sub-function tree.</a:t>
            </a:r>
          </a:p>
          <a:p>
            <a:pPr fontAlgn="auto">
              <a:spcAft>
                <a:spcPts val="0"/>
              </a:spcAft>
            </a:pPr>
            <a:r>
              <a:rPr kumimoji="0" lang="en-US" sz="1600" b="1" dirty="0" smtClean="0">
                <a:latin typeface="Calibri Light" pitchFamily="34" charset="0"/>
              </a:rPr>
              <a:t>Step 3</a:t>
            </a:r>
            <a:r>
              <a:rPr kumimoji="0" lang="en-US" sz="1600" dirty="0" smtClean="0">
                <a:latin typeface="Calibri Light" pitchFamily="34" charset="0"/>
              </a:rPr>
              <a:t>: </a:t>
            </a:r>
          </a:p>
          <a:p>
            <a:pPr fontAlgn="auto">
              <a:spcAft>
                <a:spcPts val="0"/>
              </a:spcAft>
              <a:buNone/>
            </a:pPr>
            <a:r>
              <a:rPr kumimoji="0" lang="en-US" sz="1600" dirty="0" smtClean="0">
                <a:latin typeface="Calibri Light" pitchFamily="34" charset="0"/>
              </a:rPr>
              <a:t>	Click on the node “</a:t>
            </a:r>
            <a:r>
              <a:rPr kumimoji="0" lang="en-US" altLang="zh-TW" sz="1600" dirty="0" smtClean="0">
                <a:latin typeface="Calibri Light" pitchFamily="34" charset="0"/>
              </a:rPr>
              <a:t>Contact List</a:t>
            </a:r>
            <a:r>
              <a:rPr kumimoji="0" lang="en-US" sz="1600" dirty="0" smtClean="0">
                <a:latin typeface="Calibri Light" pitchFamily="34" charset="0"/>
              </a:rPr>
              <a:t>”, then it will redirect to the </a:t>
            </a:r>
            <a:r>
              <a:rPr kumimoji="0" lang="en-US" altLang="zh-TW" sz="1600" dirty="0">
                <a:latin typeface="Calibri Light" pitchFamily="34" charset="0"/>
              </a:rPr>
              <a:t>Contact </a:t>
            </a:r>
            <a:r>
              <a:rPr kumimoji="0" lang="en-US" altLang="zh-TW" sz="1600" dirty="0" smtClean="0">
                <a:latin typeface="Calibri Light" pitchFamily="34" charset="0"/>
              </a:rPr>
              <a:t>List </a:t>
            </a:r>
            <a:r>
              <a:rPr kumimoji="0" lang="en-US" sz="1600" dirty="0" smtClean="0">
                <a:latin typeface="Calibri Light" pitchFamily="34" charset="0"/>
              </a:rPr>
              <a:t>page.</a:t>
            </a:r>
            <a:endParaRPr kumimoji="0" lang="en-US" altLang="zh-TW" sz="1600" dirty="0" smtClean="0">
              <a:latin typeface="Calibri Light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43260" y="5316911"/>
            <a:ext cx="1857936" cy="471207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206217" y="2761970"/>
            <a:ext cx="1828800" cy="38100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035017" y="3671937"/>
            <a:ext cx="1828800" cy="30480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cxnSp>
        <p:nvCxnSpPr>
          <p:cNvPr id="27" name="圖案 26"/>
          <p:cNvCxnSpPr>
            <a:stCxn id="24" idx="0"/>
            <a:endCxn id="25" idx="1"/>
          </p:cNvCxnSpPr>
          <p:nvPr/>
        </p:nvCxnSpPr>
        <p:spPr>
          <a:xfrm rot="5400000" flipH="1" flipV="1">
            <a:off x="507002" y="3617697"/>
            <a:ext cx="2364441" cy="1033989"/>
          </a:xfrm>
          <a:prstGeom prst="bentConnector2">
            <a:avLst/>
          </a:prstGeom>
          <a:noFill/>
          <a:ln w="19050" cap="flat" cmpd="sng" algn="ctr">
            <a:solidFill>
              <a:srgbClr val="FF0000"/>
            </a:solidFill>
            <a:prstDash val="solid"/>
            <a:tailEnd type="arrow"/>
          </a:ln>
          <a:effectLst/>
        </p:spPr>
      </p:cxnSp>
      <p:cxnSp>
        <p:nvCxnSpPr>
          <p:cNvPr id="28" name="圖案 27"/>
          <p:cNvCxnSpPr>
            <a:stCxn id="25" idx="3"/>
            <a:endCxn id="26" idx="0"/>
          </p:cNvCxnSpPr>
          <p:nvPr/>
        </p:nvCxnSpPr>
        <p:spPr>
          <a:xfrm>
            <a:off x="4035017" y="2952470"/>
            <a:ext cx="914400" cy="719467"/>
          </a:xfrm>
          <a:prstGeom prst="bentConnector2">
            <a:avLst/>
          </a:prstGeom>
          <a:noFill/>
          <a:ln w="19050" cap="flat" cmpd="sng" algn="ctr">
            <a:solidFill>
              <a:srgbClr val="FF0000"/>
            </a:solidFill>
            <a:prstDash val="solid"/>
            <a:tailEnd type="arrow"/>
          </a:ln>
          <a:effectLst/>
        </p:spPr>
      </p:cxnSp>
      <p:sp>
        <p:nvSpPr>
          <p:cNvPr id="29" name="文字方塊 28"/>
          <p:cNvSpPr txBox="1"/>
          <p:nvPr/>
        </p:nvSpPr>
        <p:spPr>
          <a:xfrm>
            <a:off x="1538379" y="494520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1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3494716" y="2399928"/>
            <a:ext cx="304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2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sp>
        <p:nvSpPr>
          <p:cNvPr id="31" name="文字方塊 30"/>
          <p:cNvSpPr txBox="1"/>
          <p:nvPr/>
        </p:nvSpPr>
        <p:spPr>
          <a:xfrm>
            <a:off x="5436096" y="3284984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3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6509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38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noProof="0" dirty="0" smtClean="0">
                <a:solidFill>
                  <a:srgbClr val="0000FF"/>
                </a:solidFill>
              </a:rPr>
              <a:t>8) Contact List/Contact Me</a:t>
            </a:r>
            <a:r>
              <a:rPr lang="en-US" altLang="zh-TW" sz="2400" dirty="0" smtClean="0">
                <a:solidFill>
                  <a:srgbClr val="0000FF"/>
                </a:solidFill>
              </a:rPr>
              <a:t>(User</a:t>
            </a:r>
            <a:r>
              <a:rPr lang="en-US" altLang="zh-TW" sz="2400" dirty="0">
                <a:solidFill>
                  <a:srgbClr val="0000FF"/>
                </a:solidFill>
              </a:rPr>
              <a:t>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pic>
        <p:nvPicPr>
          <p:cNvPr id="21" name="圖片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7154" y="2679774"/>
            <a:ext cx="7286625" cy="871812"/>
          </a:xfrm>
          <a:prstGeom prst="rect">
            <a:avLst/>
          </a:prstGeom>
        </p:spPr>
      </p:pic>
      <p:sp>
        <p:nvSpPr>
          <p:cNvPr id="22" name="Content Placeholder 5"/>
          <p:cNvSpPr txBox="1">
            <a:spLocks/>
          </p:cNvSpPr>
          <p:nvPr/>
        </p:nvSpPr>
        <p:spPr>
          <a:xfrm>
            <a:off x="1164779" y="3861048"/>
            <a:ext cx="7239000" cy="1219200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kumimoji="0" lang="en-US" altLang="zh-TW" sz="1600" b="1" dirty="0" smtClean="0">
                <a:latin typeface="Calibri Light" pitchFamily="34" charset="0"/>
              </a:rPr>
              <a:t>Step 4</a:t>
            </a:r>
            <a:r>
              <a:rPr kumimoji="0" lang="en-US" altLang="zh-TW" sz="1600" dirty="0" smtClean="0">
                <a:latin typeface="Calibri Light" pitchFamily="34" charset="0"/>
              </a:rPr>
              <a:t>: User can also click on the banner “Contact Me”, then it will redirect to the </a:t>
            </a:r>
            <a:r>
              <a:rPr kumimoji="0" lang="en-US" altLang="zh-TW" sz="1600" dirty="0">
                <a:latin typeface="Calibri Light" pitchFamily="34" charset="0"/>
              </a:rPr>
              <a:t>Contact </a:t>
            </a:r>
            <a:r>
              <a:rPr kumimoji="0" lang="en-US" altLang="zh-TW" sz="1600" dirty="0" smtClean="0">
                <a:latin typeface="Calibri Light" pitchFamily="34" charset="0"/>
              </a:rPr>
              <a:t>Me page</a:t>
            </a:r>
            <a:r>
              <a:rPr kumimoji="0" lang="en-US" altLang="zh-TW" sz="1600" dirty="0">
                <a:latin typeface="Calibri Light" pitchFamily="34" charset="0"/>
              </a:rPr>
              <a:t>.</a:t>
            </a:r>
            <a:endParaRPr kumimoji="0" lang="en-US" sz="1600" b="1" dirty="0" smtClean="0">
              <a:latin typeface="Calibri Light" pitchFamily="34" charset="0"/>
            </a:endParaRPr>
          </a:p>
          <a:p>
            <a:pPr fontAlgn="auto">
              <a:spcAft>
                <a:spcPts val="0"/>
              </a:spcAft>
            </a:pPr>
            <a:r>
              <a:rPr kumimoji="0" lang="en-US" sz="1600" b="1" dirty="0" smtClean="0">
                <a:latin typeface="Calibri Light" pitchFamily="34" charset="0"/>
              </a:rPr>
              <a:t>Step 5</a:t>
            </a:r>
            <a:r>
              <a:rPr kumimoji="0" lang="en-US" sz="1600" dirty="0" smtClean="0">
                <a:latin typeface="Calibri Light" pitchFamily="34" charset="0"/>
              </a:rPr>
              <a:t>: Show Contact List.</a:t>
            </a:r>
          </a:p>
        </p:txBody>
      </p:sp>
      <p:sp>
        <p:nvSpPr>
          <p:cNvPr id="23" name="矩形 22"/>
          <p:cNvSpPr/>
          <p:nvPr/>
        </p:nvSpPr>
        <p:spPr>
          <a:xfrm>
            <a:off x="1164779" y="2716560"/>
            <a:ext cx="7239000" cy="83820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859979" y="2945160"/>
            <a:ext cx="257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5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677387"/>
            <a:ext cx="8706619" cy="477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矩形 25"/>
          <p:cNvSpPr/>
          <p:nvPr/>
        </p:nvSpPr>
        <p:spPr>
          <a:xfrm>
            <a:off x="5364088" y="1649760"/>
            <a:ext cx="1066800" cy="53340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5431979" y="1268760"/>
            <a:ext cx="304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4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312442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852936"/>
            <a:ext cx="71628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39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dirty="0" smtClean="0">
                <a:solidFill>
                  <a:srgbClr val="0000FF"/>
                </a:solidFill>
              </a:rPr>
              <a:t> 8) Contact List/Contact Me(Admin)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668344" y="2771274"/>
            <a:ext cx="648072" cy="1881862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666233" y="2868796"/>
            <a:ext cx="257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8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sp>
        <p:nvSpPr>
          <p:cNvPr id="17" name="Content Placeholder 5"/>
          <p:cNvSpPr txBox="1">
            <a:spLocks/>
          </p:cNvSpPr>
          <p:nvPr/>
        </p:nvSpPr>
        <p:spPr>
          <a:xfrm>
            <a:off x="2339752" y="4818348"/>
            <a:ext cx="4104456" cy="632048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kumimoji="0" lang="zh-TW" altLang="en-US" sz="1600" dirty="0" smtClean="0">
                <a:solidFill>
                  <a:srgbClr val="FF0000"/>
                </a:solidFill>
                <a:latin typeface="Calibri Light" pitchFamily="34" charset="0"/>
              </a:rPr>
              <a:t>＊＊</a:t>
            </a:r>
            <a:r>
              <a:rPr kumimoji="0" lang="en-US" altLang="zh-TW" sz="1600" dirty="0" smtClean="0">
                <a:solidFill>
                  <a:srgbClr val="FF0000"/>
                </a:solidFill>
                <a:latin typeface="Calibri Light" pitchFamily="34" charset="0"/>
              </a:rPr>
              <a:t>Only admin can edit or delete contact list.</a:t>
            </a:r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2425" y="1828800"/>
            <a:ext cx="84933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9640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40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dirty="0" smtClean="0">
                <a:solidFill>
                  <a:srgbClr val="0000FF"/>
                </a:solidFill>
              </a:rPr>
              <a:t> </a:t>
            </a:r>
            <a:r>
              <a:rPr lang="en-US" altLang="zh-TW" sz="2400" dirty="0">
                <a:solidFill>
                  <a:srgbClr val="0000FF"/>
                </a:solidFill>
              </a:rPr>
              <a:t> </a:t>
            </a:r>
            <a:r>
              <a:rPr lang="en-US" altLang="zh-TW" sz="2400" dirty="0" smtClean="0">
                <a:solidFill>
                  <a:srgbClr val="0000FF"/>
                </a:solidFill>
              </a:rPr>
              <a:t>8) Contact List/Contact Me(Admin</a:t>
            </a:r>
            <a:r>
              <a:rPr lang="en-US" altLang="zh-TW" sz="2400" dirty="0">
                <a:solidFill>
                  <a:srgbClr val="0000FF"/>
                </a:solidFill>
              </a:rPr>
              <a:t>)</a:t>
            </a:r>
            <a:endParaRPr lang="en-US" altLang="zh-TW" sz="2400" kern="0" dirty="0">
              <a:solidFill>
                <a:srgbClr val="0000FF"/>
              </a:solidFill>
              <a:latin typeface="Calibri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804" y="2005059"/>
            <a:ext cx="7646470" cy="1830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8172400" y="2205585"/>
            <a:ext cx="457874" cy="184666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8685390" y="2020919"/>
            <a:ext cx="257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9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142743" y="4077072"/>
            <a:ext cx="53285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kumimoji="0" lang="en-US" altLang="zh-TW" b="1" dirty="0">
                <a:latin typeface="Calibri Light" pitchFamily="34" charset="0"/>
              </a:rPr>
              <a:t>Step </a:t>
            </a:r>
            <a:r>
              <a:rPr kumimoji="0" lang="en-US" altLang="zh-TW" b="1" dirty="0" smtClean="0">
                <a:latin typeface="Calibri Light" pitchFamily="34" charset="0"/>
              </a:rPr>
              <a:t>9</a:t>
            </a:r>
            <a:r>
              <a:rPr kumimoji="0" lang="en-US" altLang="zh-TW" dirty="0" smtClean="0">
                <a:latin typeface="Calibri Light" pitchFamily="34" charset="0"/>
              </a:rPr>
              <a:t> :Click </a:t>
            </a:r>
            <a:r>
              <a:rPr kumimoji="0" lang="en-US" altLang="zh-TW" dirty="0">
                <a:latin typeface="Calibri Light" pitchFamily="34" charset="0"/>
              </a:rPr>
              <a:t>on the hyper link </a:t>
            </a:r>
            <a:r>
              <a:rPr kumimoji="0" lang="en-US" altLang="zh-TW" dirty="0" smtClean="0">
                <a:latin typeface="Calibri Light" pitchFamily="34" charset="0"/>
              </a:rPr>
              <a:t>“Edit</a:t>
            </a:r>
            <a:r>
              <a:rPr kumimoji="0" lang="en-US" altLang="zh-TW" dirty="0">
                <a:latin typeface="Calibri Light" pitchFamily="34" charset="0"/>
              </a:rPr>
              <a:t>” to </a:t>
            </a:r>
            <a:r>
              <a:rPr kumimoji="0" lang="en-US" altLang="zh-TW" dirty="0" smtClean="0">
                <a:latin typeface="Calibri Light" pitchFamily="34" charset="0"/>
              </a:rPr>
              <a:t>display </a:t>
            </a:r>
            <a:r>
              <a:rPr kumimoji="0" lang="en-US" altLang="zh-TW" dirty="0">
                <a:latin typeface="Calibri Light" pitchFamily="34" charset="0"/>
              </a:rPr>
              <a:t>the details of </a:t>
            </a:r>
            <a:r>
              <a:rPr kumimoji="0" lang="en-US" altLang="zh-TW" dirty="0" smtClean="0">
                <a:latin typeface="Calibri Light" pitchFamily="34" charset="0"/>
              </a:rPr>
              <a:t>contact</a:t>
            </a:r>
            <a:r>
              <a:rPr kumimoji="0" lang="en-US" altLang="zh-TW" dirty="0">
                <a:latin typeface="Calibri Light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88737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41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dirty="0" smtClean="0">
                <a:solidFill>
                  <a:srgbClr val="0000FF"/>
                </a:solidFill>
              </a:rPr>
              <a:t> </a:t>
            </a:r>
            <a:r>
              <a:rPr lang="en-US" altLang="zh-TW" sz="2400" dirty="0">
                <a:solidFill>
                  <a:srgbClr val="0000FF"/>
                </a:solidFill>
              </a:rPr>
              <a:t> </a:t>
            </a:r>
            <a:r>
              <a:rPr lang="en-US" altLang="zh-TW" sz="2400" dirty="0" smtClean="0">
                <a:solidFill>
                  <a:srgbClr val="0000FF"/>
                </a:solidFill>
              </a:rPr>
              <a:t>8) Contact List/Contact Me(Admin</a:t>
            </a:r>
            <a:r>
              <a:rPr lang="en-US" altLang="zh-TW" sz="2400" dirty="0">
                <a:solidFill>
                  <a:srgbClr val="0000FF"/>
                </a:solidFill>
              </a:rPr>
              <a:t>)</a:t>
            </a:r>
            <a:endParaRPr lang="en-US" altLang="zh-TW" sz="2400" kern="0" dirty="0">
              <a:solidFill>
                <a:srgbClr val="0000FF"/>
              </a:solidFill>
              <a:latin typeface="Calibri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39008" y="4941168"/>
            <a:ext cx="53285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kumimoji="0" lang="en-US" altLang="zh-TW" b="1" dirty="0">
                <a:latin typeface="Calibri Light" pitchFamily="34" charset="0"/>
              </a:rPr>
              <a:t>Step </a:t>
            </a:r>
            <a:r>
              <a:rPr kumimoji="0" lang="en-US" altLang="zh-TW" b="1" dirty="0" smtClean="0">
                <a:latin typeface="Calibri Light" pitchFamily="34" charset="0"/>
              </a:rPr>
              <a:t>10</a:t>
            </a:r>
            <a:r>
              <a:rPr kumimoji="0" lang="en-US" altLang="zh-TW" dirty="0" smtClean="0">
                <a:latin typeface="Calibri Light" pitchFamily="34" charset="0"/>
              </a:rPr>
              <a:t> :Maintain contact window information.</a:t>
            </a:r>
          </a:p>
          <a:p>
            <a:pPr marL="285750" indent="-285750"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kumimoji="0" lang="en-US" altLang="zh-TW" b="1" dirty="0">
                <a:latin typeface="Calibri Light" pitchFamily="34" charset="0"/>
              </a:rPr>
              <a:t>Step </a:t>
            </a:r>
            <a:r>
              <a:rPr kumimoji="0" lang="en-US" altLang="zh-TW" b="1" dirty="0" smtClean="0">
                <a:latin typeface="Calibri Light" pitchFamily="34" charset="0"/>
              </a:rPr>
              <a:t>11</a:t>
            </a:r>
            <a:r>
              <a:rPr kumimoji="0" lang="en-US" altLang="zh-TW" dirty="0" smtClean="0">
                <a:latin typeface="Calibri Light" pitchFamily="34" charset="0"/>
              </a:rPr>
              <a:t> :Press </a:t>
            </a:r>
            <a:r>
              <a:rPr kumimoji="0" lang="en-US" altLang="zh-TW" dirty="0">
                <a:latin typeface="Calibri Light" pitchFamily="34" charset="0"/>
              </a:rPr>
              <a:t>“Send” button to </a:t>
            </a:r>
            <a:r>
              <a:rPr kumimoji="0" lang="en-US" altLang="zh-TW" dirty="0" smtClean="0">
                <a:latin typeface="Calibri Light" pitchFamily="34" charset="0"/>
              </a:rPr>
              <a:t>save contact.</a:t>
            </a:r>
            <a:endParaRPr kumimoji="0" lang="en-US" altLang="zh-TW" dirty="0">
              <a:latin typeface="Calibri Light" pitchFamily="34" charset="0"/>
            </a:endParaRPr>
          </a:p>
          <a:p>
            <a:pPr fontAlgn="auto">
              <a:spcAft>
                <a:spcPts val="0"/>
              </a:spcAft>
            </a:pPr>
            <a:endParaRPr kumimoji="0" lang="en-US" altLang="zh-TW" dirty="0">
              <a:latin typeface="Calibri Light" pitchFamily="34" charset="0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391" y="1772815"/>
            <a:ext cx="7667625" cy="294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/>
          <p:cNvSpPr/>
          <p:nvPr/>
        </p:nvSpPr>
        <p:spPr>
          <a:xfrm>
            <a:off x="731391" y="2636912"/>
            <a:ext cx="7667625" cy="1296144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7956375" y="2267581"/>
            <a:ext cx="442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10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336266" y="4005064"/>
            <a:ext cx="457874" cy="36004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4281264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42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dirty="0" smtClean="0">
                <a:solidFill>
                  <a:srgbClr val="0000FF"/>
                </a:solidFill>
              </a:rPr>
              <a:t> </a:t>
            </a:r>
            <a:r>
              <a:rPr lang="en-US" altLang="zh-TW" sz="2400" dirty="0">
                <a:solidFill>
                  <a:srgbClr val="0000FF"/>
                </a:solidFill>
              </a:rPr>
              <a:t> </a:t>
            </a:r>
            <a:r>
              <a:rPr lang="en-US" altLang="zh-TW" sz="2400" dirty="0" smtClean="0">
                <a:solidFill>
                  <a:srgbClr val="0000FF"/>
                </a:solidFill>
              </a:rPr>
              <a:t>8) Contact List/Contact Me(Admin</a:t>
            </a:r>
            <a:r>
              <a:rPr lang="en-US" altLang="zh-TW" sz="2400" dirty="0">
                <a:solidFill>
                  <a:srgbClr val="0000FF"/>
                </a:solidFill>
              </a:rPr>
              <a:t>)</a:t>
            </a:r>
            <a:endParaRPr lang="en-US" altLang="zh-TW" sz="2400" kern="0" dirty="0">
              <a:solidFill>
                <a:srgbClr val="0000FF"/>
              </a:solidFill>
              <a:latin typeface="Calibri" pitchFamily="34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069" y="1844824"/>
            <a:ext cx="7646470" cy="1830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矩形 14"/>
          <p:cNvSpPr/>
          <p:nvPr/>
        </p:nvSpPr>
        <p:spPr>
          <a:xfrm>
            <a:off x="7968665" y="2276872"/>
            <a:ext cx="457874" cy="184666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8481656" y="1925925"/>
            <a:ext cx="541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12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606731" y="4191471"/>
            <a:ext cx="59169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auto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kumimoji="0" lang="en-US" altLang="zh-TW" b="1" dirty="0" smtClean="0">
                <a:latin typeface="Calibri Light" pitchFamily="34" charset="0"/>
              </a:rPr>
              <a:t>Step 12</a:t>
            </a:r>
            <a:r>
              <a:rPr kumimoji="0" lang="en-US" altLang="zh-TW" dirty="0" smtClean="0">
                <a:latin typeface="Calibri Light" pitchFamily="34" charset="0"/>
              </a:rPr>
              <a:t> :Click </a:t>
            </a:r>
            <a:r>
              <a:rPr kumimoji="0" lang="en-US" altLang="zh-TW" dirty="0">
                <a:latin typeface="Calibri Light" pitchFamily="34" charset="0"/>
              </a:rPr>
              <a:t>on the hyper link </a:t>
            </a:r>
            <a:r>
              <a:rPr kumimoji="0" lang="en-US" altLang="zh-TW" dirty="0" smtClean="0">
                <a:latin typeface="Calibri Light" pitchFamily="34" charset="0"/>
              </a:rPr>
              <a:t>“delete” to delete contact.</a:t>
            </a:r>
            <a:endParaRPr kumimoji="0" lang="en-US" altLang="zh-TW" dirty="0">
              <a:latin typeface="Calibri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91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l="14027" t="40156" r="71583" b="14563"/>
          <a:stretch/>
        </p:blipFill>
        <p:spPr>
          <a:xfrm>
            <a:off x="4310226" y="1412776"/>
            <a:ext cx="1797632" cy="3180423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/>
          <a:srcRect l="14581" t="41141" r="71030" b="25391"/>
          <a:stretch/>
        </p:blipFill>
        <p:spPr>
          <a:xfrm>
            <a:off x="2226097" y="1416975"/>
            <a:ext cx="2043422" cy="2672168"/>
          </a:xfrm>
          <a:prstGeom prst="rect">
            <a:avLst/>
          </a:prstGeom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43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dirty="0" smtClean="0">
                <a:solidFill>
                  <a:srgbClr val="0000FF"/>
                </a:solidFill>
              </a:rPr>
              <a:t>9) </a:t>
            </a:r>
            <a:r>
              <a:rPr lang="en-US" altLang="zh-TW" sz="2400" dirty="0">
                <a:solidFill>
                  <a:srgbClr val="0000FF"/>
                </a:solidFill>
              </a:rPr>
              <a:t>Cycle Time </a:t>
            </a:r>
            <a:r>
              <a:rPr lang="en-US" altLang="zh-TW" sz="2400" dirty="0" smtClean="0">
                <a:solidFill>
                  <a:srgbClr val="0000FF"/>
                </a:solidFill>
              </a:rPr>
              <a:t>Report(Admin)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pic>
        <p:nvPicPr>
          <p:cNvPr id="22" name="圖片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331" y="1412776"/>
            <a:ext cx="1961006" cy="4171389"/>
          </a:xfrm>
          <a:prstGeom prst="rect">
            <a:avLst/>
          </a:prstGeom>
        </p:spPr>
      </p:pic>
      <p:sp>
        <p:nvSpPr>
          <p:cNvPr id="23" name="Content Placeholder 5"/>
          <p:cNvSpPr txBox="1">
            <a:spLocks/>
          </p:cNvSpPr>
          <p:nvPr/>
        </p:nvSpPr>
        <p:spPr>
          <a:xfrm>
            <a:off x="2226097" y="4437112"/>
            <a:ext cx="6834907" cy="2003061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kumimoji="0" lang="en-US" sz="1600" b="1" dirty="0" smtClean="0">
                <a:latin typeface="Calibri Light" pitchFamily="34" charset="0"/>
              </a:rPr>
              <a:t>Step 1</a:t>
            </a:r>
            <a:r>
              <a:rPr kumimoji="0" lang="en-US" sz="1600" dirty="0" smtClean="0">
                <a:latin typeface="Calibri Light" pitchFamily="34" charset="0"/>
              </a:rPr>
              <a:t>: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</a:pPr>
            <a:r>
              <a:rPr kumimoji="0" lang="en-US" sz="1600" dirty="0" smtClean="0">
                <a:latin typeface="Calibri Light" pitchFamily="34" charset="0"/>
              </a:rPr>
              <a:t>	Click on the branch “General” of function tree.</a:t>
            </a:r>
            <a:r>
              <a:rPr kumimoji="0" lang="zh-TW" altLang="en-US" sz="1600" dirty="0" smtClean="0">
                <a:latin typeface="Calibri Light" pitchFamily="34" charset="0"/>
              </a:rPr>
              <a:t> </a:t>
            </a:r>
            <a:endParaRPr kumimoji="0" lang="en-US" sz="1600" dirty="0" smtClean="0">
              <a:latin typeface="Calibri Light" pitchFamily="34" charset="0"/>
            </a:endParaRPr>
          </a:p>
          <a:p>
            <a:pPr fontAlgn="auto">
              <a:spcAft>
                <a:spcPts val="0"/>
              </a:spcAft>
            </a:pPr>
            <a:r>
              <a:rPr kumimoji="0" lang="en-US" sz="1600" b="1" dirty="0" smtClean="0">
                <a:latin typeface="Calibri Light" pitchFamily="34" charset="0"/>
              </a:rPr>
              <a:t>Step 2</a:t>
            </a:r>
            <a:r>
              <a:rPr kumimoji="0" lang="en-US" sz="1600" dirty="0" smtClean="0">
                <a:latin typeface="Calibri Light" pitchFamily="34" charset="0"/>
              </a:rPr>
              <a:t>:</a:t>
            </a:r>
            <a:r>
              <a:rPr kumimoji="0" lang="zh-TW" altLang="en-US" sz="1600" dirty="0" smtClean="0">
                <a:latin typeface="Calibri Light" pitchFamily="34" charset="0"/>
              </a:rPr>
              <a:t> </a:t>
            </a:r>
            <a:endParaRPr kumimoji="0" lang="en-US" altLang="zh-TW" sz="1600" dirty="0" smtClean="0">
              <a:latin typeface="Calibri Light" pitchFamily="34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</a:pPr>
            <a:r>
              <a:rPr kumimoji="0" lang="en-US" altLang="zh-TW" sz="1600" dirty="0" smtClean="0">
                <a:latin typeface="Calibri Light" pitchFamily="34" charset="0"/>
              </a:rPr>
              <a:t>	Click on the branch ”Reports” of sub-function tree.</a:t>
            </a:r>
          </a:p>
          <a:p>
            <a:pPr fontAlgn="auto">
              <a:spcAft>
                <a:spcPts val="0"/>
              </a:spcAft>
            </a:pPr>
            <a:r>
              <a:rPr kumimoji="0" lang="en-US" sz="1600" b="1" dirty="0" smtClean="0">
                <a:latin typeface="Calibri Light" pitchFamily="34" charset="0"/>
              </a:rPr>
              <a:t>Step 3</a:t>
            </a:r>
            <a:r>
              <a:rPr kumimoji="0" lang="en-US" sz="1600" dirty="0" smtClean="0">
                <a:latin typeface="Calibri Light" pitchFamily="34" charset="0"/>
              </a:rPr>
              <a:t>: </a:t>
            </a:r>
          </a:p>
          <a:p>
            <a:pPr fontAlgn="auto">
              <a:spcAft>
                <a:spcPts val="0"/>
              </a:spcAft>
              <a:buNone/>
            </a:pPr>
            <a:r>
              <a:rPr kumimoji="0" lang="en-US" sz="1600" dirty="0" smtClean="0">
                <a:latin typeface="Calibri Light" pitchFamily="34" charset="0"/>
              </a:rPr>
              <a:t>	Click on the node “</a:t>
            </a:r>
            <a:r>
              <a:rPr kumimoji="0" lang="en-US" altLang="zh-TW" sz="1600" dirty="0" smtClean="0">
                <a:latin typeface="Calibri Light" pitchFamily="34" charset="0"/>
              </a:rPr>
              <a:t>Cycle Time Report</a:t>
            </a:r>
            <a:r>
              <a:rPr kumimoji="0" lang="en-US" sz="1600" dirty="0" smtClean="0">
                <a:latin typeface="Calibri Light" pitchFamily="34" charset="0"/>
              </a:rPr>
              <a:t>”, then it will redirect to the Report page.</a:t>
            </a:r>
            <a:endParaRPr kumimoji="0" lang="en-US" altLang="zh-TW" sz="1600" dirty="0" smtClean="0">
              <a:latin typeface="Calibri Light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43260" y="5112958"/>
            <a:ext cx="1857936" cy="471207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311152" y="3636135"/>
            <a:ext cx="1828800" cy="38100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327376" y="4216391"/>
            <a:ext cx="1828800" cy="30480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cxnSp>
        <p:nvCxnSpPr>
          <p:cNvPr id="27" name="圖案 26"/>
          <p:cNvCxnSpPr>
            <a:stCxn id="24" idx="0"/>
            <a:endCxn id="25" idx="1"/>
          </p:cNvCxnSpPr>
          <p:nvPr/>
        </p:nvCxnSpPr>
        <p:spPr>
          <a:xfrm rot="5400000" flipH="1" flipV="1">
            <a:off x="1098529" y="3900335"/>
            <a:ext cx="1286323" cy="1138924"/>
          </a:xfrm>
          <a:prstGeom prst="bentConnector2">
            <a:avLst/>
          </a:prstGeom>
          <a:noFill/>
          <a:ln w="19050" cap="flat" cmpd="sng" algn="ctr">
            <a:solidFill>
              <a:srgbClr val="FF0000"/>
            </a:solidFill>
            <a:prstDash val="solid"/>
            <a:tailEnd type="arrow"/>
          </a:ln>
          <a:effectLst/>
        </p:spPr>
      </p:cxnSp>
      <p:cxnSp>
        <p:nvCxnSpPr>
          <p:cNvPr id="28" name="圖案 27"/>
          <p:cNvCxnSpPr>
            <a:stCxn id="25" idx="3"/>
            <a:endCxn id="26" idx="0"/>
          </p:cNvCxnSpPr>
          <p:nvPr/>
        </p:nvCxnSpPr>
        <p:spPr>
          <a:xfrm>
            <a:off x="4139952" y="3826635"/>
            <a:ext cx="1101824" cy="389756"/>
          </a:xfrm>
          <a:prstGeom prst="bentConnector2">
            <a:avLst/>
          </a:prstGeom>
          <a:noFill/>
          <a:ln w="19050" cap="flat" cmpd="sng" algn="ctr">
            <a:solidFill>
              <a:srgbClr val="FF0000"/>
            </a:solidFill>
            <a:prstDash val="solid"/>
            <a:tailEnd type="arrow"/>
          </a:ln>
          <a:effectLst/>
        </p:spPr>
      </p:cxnSp>
      <p:sp>
        <p:nvSpPr>
          <p:cNvPr id="29" name="文字方塊 28"/>
          <p:cNvSpPr txBox="1"/>
          <p:nvPr/>
        </p:nvSpPr>
        <p:spPr>
          <a:xfrm>
            <a:off x="1538379" y="474125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1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3358110" y="3251010"/>
            <a:ext cx="304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2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sp>
        <p:nvSpPr>
          <p:cNvPr id="31" name="文字方塊 30"/>
          <p:cNvSpPr txBox="1"/>
          <p:nvPr/>
        </p:nvSpPr>
        <p:spPr>
          <a:xfrm>
            <a:off x="6174738" y="4196674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3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1449534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412776"/>
            <a:ext cx="7124700" cy="264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4294967295"/>
          </p:nvPr>
        </p:nvSpPr>
        <p:spPr>
          <a:xfrm>
            <a:off x="8768953" y="6090047"/>
            <a:ext cx="198686" cy="196453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44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lang="en-US" altLang="zh-TW" sz="3200" kern="0" dirty="0" smtClean="0">
                <a:solidFill>
                  <a:srgbClr val="0000FF"/>
                </a:solidFill>
                <a:latin typeface="Calibri" pitchFamily="34" charset="0"/>
                <a:ea typeface="+mj-ea"/>
                <a:cs typeface="+mj-cs"/>
              </a:rPr>
              <a:t>2</a:t>
            </a: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noProof="0" dirty="0" smtClean="0">
                <a:solidFill>
                  <a:srgbClr val="0000FF"/>
                </a:solidFill>
              </a:rPr>
              <a:t>9) Cycle Time Report(Admin)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22" name="Content Placeholder 5"/>
          <p:cNvSpPr txBox="1">
            <a:spLocks/>
          </p:cNvSpPr>
          <p:nvPr/>
        </p:nvSpPr>
        <p:spPr>
          <a:xfrm>
            <a:off x="1115616" y="4044741"/>
            <a:ext cx="7200800" cy="1112451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kumimoji="0" lang="en-US" sz="1600" b="1" dirty="0" smtClean="0">
                <a:latin typeface="Calibri Light" pitchFamily="34" charset="0"/>
              </a:rPr>
              <a:t>Step 4</a:t>
            </a:r>
            <a:r>
              <a:rPr kumimoji="0" lang="en-US" sz="1600" dirty="0" smtClean="0">
                <a:latin typeface="Calibri Light" pitchFamily="34" charset="0"/>
              </a:rPr>
              <a:t>: </a:t>
            </a:r>
            <a:r>
              <a:rPr lang="en-US" altLang="zh-TW" sz="1600" kern="0" dirty="0" smtClean="0">
                <a:latin typeface="Calibri Light" pitchFamily="34" charset="0"/>
              </a:rPr>
              <a:t>Input Search condition.</a:t>
            </a:r>
            <a:endParaRPr lang="en-US" altLang="zh-TW" sz="1600" kern="0" dirty="0">
              <a:latin typeface="Calibri Light" pitchFamily="34" charset="0"/>
            </a:endParaRPr>
          </a:p>
          <a:p>
            <a:pPr marL="0" indent="0">
              <a:buClrTx/>
              <a:buNone/>
            </a:pPr>
            <a:r>
              <a:rPr lang="en-US" altLang="zh-TW" sz="1600" dirty="0">
                <a:solidFill>
                  <a:srgbClr val="FF0000"/>
                </a:solidFill>
              </a:rPr>
              <a:t>	**fields in yellow background are required</a:t>
            </a:r>
            <a:r>
              <a:rPr lang="en-US" altLang="zh-TW" sz="1600" dirty="0" smtClean="0">
                <a:solidFill>
                  <a:srgbClr val="FF0000"/>
                </a:solidFill>
              </a:rPr>
              <a:t>.</a:t>
            </a:r>
            <a:endParaRPr kumimoji="0" lang="en-US" sz="1600" dirty="0" smtClean="0">
              <a:latin typeface="Calibri Light" pitchFamily="34" charset="0"/>
            </a:endParaRPr>
          </a:p>
          <a:p>
            <a:pPr fontAlgn="auto">
              <a:spcAft>
                <a:spcPts val="0"/>
              </a:spcAft>
            </a:pPr>
            <a:r>
              <a:rPr kumimoji="0" lang="en-US" sz="1600" b="1" dirty="0" smtClean="0">
                <a:latin typeface="Calibri Light" pitchFamily="34" charset="0"/>
              </a:rPr>
              <a:t>Step 5</a:t>
            </a:r>
            <a:r>
              <a:rPr kumimoji="0" lang="en-US" sz="1600" dirty="0" smtClean="0">
                <a:latin typeface="Calibri Light" pitchFamily="34" charset="0"/>
              </a:rPr>
              <a:t>:</a:t>
            </a:r>
            <a:r>
              <a:rPr kumimoji="0" lang="zh-TW" altLang="en-US" sz="1600" dirty="0" smtClean="0">
                <a:latin typeface="Calibri Light" pitchFamily="34" charset="0"/>
              </a:rPr>
              <a:t> </a:t>
            </a:r>
            <a:r>
              <a:rPr kumimoji="0" lang="en-US" altLang="zh-TW" sz="1600" dirty="0" smtClean="0">
                <a:latin typeface="Calibri Light" pitchFamily="34" charset="0"/>
              </a:rPr>
              <a:t>Press Search button.</a:t>
            </a:r>
          </a:p>
        </p:txBody>
      </p:sp>
      <p:sp>
        <p:nvSpPr>
          <p:cNvPr id="18" name="矩形 17"/>
          <p:cNvSpPr/>
          <p:nvPr/>
        </p:nvSpPr>
        <p:spPr>
          <a:xfrm>
            <a:off x="1018200" y="1772816"/>
            <a:ext cx="7109354" cy="1584176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693495" y="196915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4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283968" y="3501008"/>
            <a:ext cx="648072" cy="36004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32" name="文字方塊 31"/>
          <p:cNvSpPr txBox="1"/>
          <p:nvPr/>
        </p:nvSpPr>
        <p:spPr>
          <a:xfrm>
            <a:off x="4932040" y="3450010"/>
            <a:ext cx="266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5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174310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19175" y="1485900"/>
            <a:ext cx="7105650" cy="3886200"/>
          </a:xfrm>
          <a:prstGeom prst="rect">
            <a:avLst/>
          </a:prstGeom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4294967295"/>
          </p:nvPr>
        </p:nvSpPr>
        <p:spPr>
          <a:xfrm>
            <a:off x="8768953" y="6090047"/>
            <a:ext cx="198686" cy="196453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45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lang="en-US" altLang="zh-TW" sz="3200" kern="0" dirty="0" smtClean="0">
                <a:solidFill>
                  <a:srgbClr val="0000FF"/>
                </a:solidFill>
                <a:latin typeface="Calibri" pitchFamily="34" charset="0"/>
                <a:ea typeface="+mj-ea"/>
                <a:cs typeface="+mj-cs"/>
              </a:rPr>
              <a:t>2</a:t>
            </a: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noProof="0" dirty="0" smtClean="0">
                <a:solidFill>
                  <a:srgbClr val="0000FF"/>
                </a:solidFill>
              </a:rPr>
              <a:t>9) Cycle Time Report(Admin)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22" name="Content Placeholder 5"/>
          <p:cNvSpPr txBox="1">
            <a:spLocks/>
          </p:cNvSpPr>
          <p:nvPr/>
        </p:nvSpPr>
        <p:spPr>
          <a:xfrm>
            <a:off x="971600" y="5402403"/>
            <a:ext cx="7200800" cy="1112451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0" lang="en-US" sz="1600" b="1" dirty="0" smtClean="0">
                <a:latin typeface="Calibri Light" pitchFamily="34" charset="0"/>
              </a:rPr>
              <a:t>Step 6</a:t>
            </a:r>
            <a:r>
              <a:rPr kumimoji="0" lang="en-US" sz="1600" dirty="0" smtClean="0">
                <a:latin typeface="Calibri Light" pitchFamily="34" charset="0"/>
              </a:rPr>
              <a:t>: </a:t>
            </a:r>
            <a:r>
              <a:rPr lang="en-US" altLang="zh-TW" sz="1600" dirty="0">
                <a:latin typeface="Calibri Light" pitchFamily="34" charset="0"/>
              </a:rPr>
              <a:t>On the page </a:t>
            </a:r>
            <a:r>
              <a:rPr lang="en-US" altLang="zh-TW" sz="1600" dirty="0" smtClean="0">
                <a:latin typeface="Calibri Light" pitchFamily="34" charset="0"/>
              </a:rPr>
              <a:t>PO Cycle Time Report header, </a:t>
            </a:r>
            <a:r>
              <a:rPr lang="en-US" altLang="zh-TW" sz="1600" dirty="0">
                <a:latin typeface="Calibri Light" pitchFamily="34" charset="0"/>
              </a:rPr>
              <a:t>users can read data including No, Comp, Po No. and </a:t>
            </a:r>
            <a:r>
              <a:rPr lang="en-US" altLang="zh-TW" sz="1600" dirty="0" err="1">
                <a:latin typeface="Calibri Light" pitchFamily="34" charset="0"/>
              </a:rPr>
              <a:t>etc</a:t>
            </a:r>
            <a:r>
              <a:rPr lang="en-US" altLang="zh-TW" sz="1600" dirty="0">
                <a:latin typeface="Calibri Light" pitchFamily="34" charset="0"/>
              </a:rPr>
              <a:t>, that is corresponding to this Cycle Time Report </a:t>
            </a:r>
            <a:r>
              <a:rPr lang="en-US" altLang="zh-TW" sz="1600" dirty="0" smtClean="0">
                <a:latin typeface="Calibri Light" pitchFamily="34" charset="0"/>
              </a:rPr>
              <a:t>header</a:t>
            </a:r>
            <a:r>
              <a:rPr lang="en-US" altLang="zh-TW" sz="1600" dirty="0">
                <a:latin typeface="Calibri Light" pitchFamily="34" charset="0"/>
              </a:rPr>
              <a:t>.</a:t>
            </a:r>
          </a:p>
        </p:txBody>
      </p:sp>
      <p:sp>
        <p:nvSpPr>
          <p:cNvPr id="18" name="矩形 17"/>
          <p:cNvSpPr/>
          <p:nvPr/>
        </p:nvSpPr>
        <p:spPr>
          <a:xfrm>
            <a:off x="1069225" y="2153458"/>
            <a:ext cx="7055600" cy="2499677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742514" y="22768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6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249973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19175" y="1485900"/>
            <a:ext cx="7105650" cy="3886200"/>
          </a:xfrm>
          <a:prstGeom prst="rect">
            <a:avLst/>
          </a:prstGeom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4294967295"/>
          </p:nvPr>
        </p:nvSpPr>
        <p:spPr>
          <a:xfrm>
            <a:off x="8768953" y="6090047"/>
            <a:ext cx="198686" cy="196453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46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lang="en-US" altLang="zh-TW" sz="3200" kern="0" dirty="0" smtClean="0">
                <a:solidFill>
                  <a:srgbClr val="0000FF"/>
                </a:solidFill>
                <a:latin typeface="Calibri" pitchFamily="34" charset="0"/>
                <a:ea typeface="+mj-ea"/>
                <a:cs typeface="+mj-cs"/>
              </a:rPr>
              <a:t>2</a:t>
            </a: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noProof="0" dirty="0" smtClean="0">
                <a:solidFill>
                  <a:srgbClr val="0000FF"/>
                </a:solidFill>
              </a:rPr>
              <a:t>9) Cycle Time Report(Admin)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22" name="Content Placeholder 5"/>
          <p:cNvSpPr txBox="1">
            <a:spLocks/>
          </p:cNvSpPr>
          <p:nvPr/>
        </p:nvSpPr>
        <p:spPr>
          <a:xfrm>
            <a:off x="1835696" y="5543170"/>
            <a:ext cx="4824536" cy="546877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1600" b="1" dirty="0" smtClean="0">
                <a:solidFill>
                  <a:srgbClr val="FF0000"/>
                </a:solidFill>
                <a:latin typeface="Calibri Light" pitchFamily="34" charset="0"/>
              </a:rPr>
              <a:t>**</a:t>
            </a:r>
            <a:r>
              <a:rPr lang="en-US" altLang="zh-TW" sz="1600" kern="0" dirty="0" smtClean="0">
                <a:solidFill>
                  <a:srgbClr val="FF0000"/>
                </a:solidFill>
                <a:latin typeface="Calibri Light" pitchFamily="34" charset="0"/>
              </a:rPr>
              <a:t>Click on the hyper link “PO no” to display the PO View.</a:t>
            </a:r>
            <a:endParaRPr lang="en-US" altLang="zh-TW" sz="1600" dirty="0">
              <a:solidFill>
                <a:srgbClr val="FF0000"/>
              </a:solidFill>
              <a:latin typeface="Calibri Light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699792" y="2556744"/>
            <a:ext cx="720080" cy="224184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424317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294967295"/>
          </p:nvPr>
        </p:nvSpPr>
        <p:spPr>
          <a:xfrm>
            <a:off x="8768953" y="6090047"/>
            <a:ext cx="198686" cy="196453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47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lang="en-US" altLang="zh-TW" sz="3200" kern="0" dirty="0" smtClean="0">
                <a:solidFill>
                  <a:srgbClr val="0000FF"/>
                </a:solidFill>
                <a:latin typeface="Calibri" pitchFamily="34" charset="0"/>
                <a:ea typeface="+mj-ea"/>
                <a:cs typeface="+mj-cs"/>
              </a:rPr>
              <a:t>2</a:t>
            </a: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noProof="0" dirty="0" smtClean="0">
                <a:solidFill>
                  <a:srgbClr val="0000FF"/>
                </a:solidFill>
              </a:rPr>
              <a:t>9) Cycle Time Report(Admin)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22" name="Content Placeholder 5"/>
          <p:cNvSpPr txBox="1">
            <a:spLocks/>
          </p:cNvSpPr>
          <p:nvPr/>
        </p:nvSpPr>
        <p:spPr>
          <a:xfrm>
            <a:off x="971600" y="5229200"/>
            <a:ext cx="7200800" cy="474869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1600" dirty="0" smtClean="0">
                <a:latin typeface="Calibri Light" pitchFamily="34" charset="0"/>
              </a:rPr>
              <a:t>IN Cycle Time field shows PO cases process cycle time.</a:t>
            </a:r>
            <a:endParaRPr lang="en-US" altLang="zh-TW" sz="1600" dirty="0">
              <a:latin typeface="Calibri Light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699792" y="2556744"/>
            <a:ext cx="720080" cy="224184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3442760" y="248417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7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l="28969" t="26375" r="16241" b="27360"/>
          <a:stretch/>
        </p:blipFill>
        <p:spPr>
          <a:xfrm>
            <a:off x="683568" y="1412776"/>
            <a:ext cx="7735499" cy="3672408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7316990" y="2550934"/>
            <a:ext cx="720080" cy="2318226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707693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2939" y="1412776"/>
            <a:ext cx="7124700" cy="264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4294967295"/>
          </p:nvPr>
        </p:nvSpPr>
        <p:spPr>
          <a:xfrm>
            <a:off x="8768953" y="6090047"/>
            <a:ext cx="198686" cy="196453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48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lang="en-US" altLang="zh-TW" sz="3200" kern="0" dirty="0" smtClean="0">
                <a:solidFill>
                  <a:srgbClr val="0000FF"/>
                </a:solidFill>
                <a:latin typeface="Calibri" pitchFamily="34" charset="0"/>
                <a:ea typeface="+mj-ea"/>
                <a:cs typeface="+mj-cs"/>
              </a:rPr>
              <a:t>2</a:t>
            </a: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noProof="0" dirty="0" smtClean="0">
                <a:solidFill>
                  <a:srgbClr val="0000FF"/>
                </a:solidFill>
              </a:rPr>
              <a:t>9) Cycle Time Report(Admin)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22" name="Content Placeholder 5"/>
          <p:cNvSpPr txBox="1">
            <a:spLocks/>
          </p:cNvSpPr>
          <p:nvPr/>
        </p:nvSpPr>
        <p:spPr>
          <a:xfrm>
            <a:off x="971600" y="5474411"/>
            <a:ext cx="7200800" cy="474869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1600" b="1" dirty="0" smtClean="0">
                <a:latin typeface="Calibri Light" pitchFamily="34" charset="0"/>
              </a:rPr>
              <a:t>Step 7: </a:t>
            </a:r>
            <a:r>
              <a:rPr lang="en-US" altLang="zh-TW" sz="1600" kern="0" dirty="0" smtClean="0">
                <a:latin typeface="Calibri Light" pitchFamily="34" charset="0"/>
              </a:rPr>
              <a:t>Click “Cycle </a:t>
            </a:r>
            <a:r>
              <a:rPr lang="en-US" altLang="zh-TW" sz="1600" kern="0" dirty="0">
                <a:latin typeface="Calibri Light" pitchFamily="34" charset="0"/>
              </a:rPr>
              <a:t>Time Logic”  </a:t>
            </a:r>
            <a:r>
              <a:rPr lang="en-US" altLang="zh-TW" sz="1600" kern="0" dirty="0" smtClean="0">
                <a:latin typeface="Calibri Light" pitchFamily="34" charset="0"/>
              </a:rPr>
              <a:t>hyper link to view cycle time count rules.</a:t>
            </a:r>
            <a:endParaRPr lang="en-US" altLang="zh-TW" sz="1600" dirty="0">
              <a:latin typeface="Calibri Light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104990" y="2072066"/>
            <a:ext cx="1571466" cy="276813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8721218" y="202580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7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/>
          <a:srcRect l="15133" t="11609" r="26756" b="23423"/>
          <a:stretch/>
        </p:blipFill>
        <p:spPr>
          <a:xfrm>
            <a:off x="280308" y="2061000"/>
            <a:ext cx="5256584" cy="3304138"/>
          </a:xfrm>
          <a:prstGeom prst="rect">
            <a:avLst/>
          </a:prstGeom>
        </p:spPr>
      </p:pic>
      <p:cxnSp>
        <p:nvCxnSpPr>
          <p:cNvPr id="14" name="圖案 27"/>
          <p:cNvCxnSpPr>
            <a:stCxn id="10" idx="1"/>
            <a:endCxn id="15" idx="3"/>
          </p:cNvCxnSpPr>
          <p:nvPr/>
        </p:nvCxnSpPr>
        <p:spPr>
          <a:xfrm rot="10800000" flipV="1">
            <a:off x="5533526" y="2210472"/>
            <a:ext cx="1571465" cy="1521229"/>
          </a:xfrm>
          <a:prstGeom prst="bentConnector3">
            <a:avLst>
              <a:gd name="adj1" fmla="val 50000"/>
            </a:avLst>
          </a:prstGeom>
          <a:noFill/>
          <a:ln w="19050" cap="flat" cmpd="sng" algn="ctr">
            <a:solidFill>
              <a:srgbClr val="FF0000"/>
            </a:solidFill>
            <a:prstDash val="solid"/>
            <a:tailEnd type="arrow"/>
          </a:ln>
          <a:effectLst/>
        </p:spPr>
      </p:cxnSp>
      <p:sp>
        <p:nvSpPr>
          <p:cNvPr id="15" name="矩形 14"/>
          <p:cNvSpPr/>
          <p:nvPr/>
        </p:nvSpPr>
        <p:spPr>
          <a:xfrm>
            <a:off x="288359" y="2061000"/>
            <a:ext cx="5245166" cy="3341403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316447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49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dirty="0" smtClean="0">
                <a:solidFill>
                  <a:srgbClr val="0000FF"/>
                </a:solidFill>
              </a:rPr>
              <a:t>10) </a:t>
            </a:r>
            <a:r>
              <a:rPr lang="en-US" altLang="zh-TW" sz="2400" dirty="0">
                <a:solidFill>
                  <a:srgbClr val="0000FF"/>
                </a:solidFill>
              </a:rPr>
              <a:t>Message </a:t>
            </a:r>
            <a:r>
              <a:rPr lang="en-US" altLang="zh-TW" sz="2400" dirty="0" smtClean="0">
                <a:solidFill>
                  <a:srgbClr val="0000FF"/>
                </a:solidFill>
              </a:rPr>
              <a:t>Inbox(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User,Admin</a:t>
            </a:r>
            <a:r>
              <a:rPr lang="en-US" altLang="zh-TW" sz="2400" dirty="0" smtClean="0">
                <a:solidFill>
                  <a:srgbClr val="0000FF"/>
                </a:solidFill>
              </a:rPr>
              <a:t>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1484784"/>
            <a:ext cx="9030706" cy="494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9" y="2444805"/>
            <a:ext cx="9141611" cy="1116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矩形 33"/>
          <p:cNvSpPr/>
          <p:nvPr/>
        </p:nvSpPr>
        <p:spPr>
          <a:xfrm>
            <a:off x="3501567" y="1534532"/>
            <a:ext cx="847141" cy="3954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5" name="矩形 34"/>
          <p:cNvSpPr/>
          <p:nvPr/>
        </p:nvSpPr>
        <p:spPr>
          <a:xfrm>
            <a:off x="2893818" y="2913034"/>
            <a:ext cx="1063165" cy="3336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6" name="圖案 13"/>
          <p:cNvCxnSpPr>
            <a:stCxn id="34" idx="2"/>
            <a:endCxn id="35" idx="0"/>
          </p:cNvCxnSpPr>
          <p:nvPr/>
        </p:nvCxnSpPr>
        <p:spPr>
          <a:xfrm rot="5400000">
            <a:off x="3183751" y="2171646"/>
            <a:ext cx="983039" cy="499737"/>
          </a:xfrm>
          <a:prstGeom prst="bentConnector3">
            <a:avLst>
              <a:gd name="adj1" fmla="val 50000"/>
            </a:avLst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字方塊 36"/>
          <p:cNvSpPr txBox="1"/>
          <p:nvPr/>
        </p:nvSpPr>
        <p:spPr>
          <a:xfrm>
            <a:off x="3984523" y="1949626"/>
            <a:ext cx="304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1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8" name="文字方塊 37"/>
          <p:cNvSpPr txBox="1"/>
          <p:nvPr/>
        </p:nvSpPr>
        <p:spPr>
          <a:xfrm>
            <a:off x="3986798" y="2909115"/>
            <a:ext cx="304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2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41" name="Content Placeholder 5"/>
          <p:cNvSpPr txBox="1">
            <a:spLocks/>
          </p:cNvSpPr>
          <p:nvPr/>
        </p:nvSpPr>
        <p:spPr>
          <a:xfrm>
            <a:off x="1331640" y="3943703"/>
            <a:ext cx="6762328" cy="805408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kumimoji="0" lang="en-US" altLang="zh-TW" sz="1600" b="1" dirty="0" smtClean="0">
                <a:latin typeface="Calibri Light" pitchFamily="34" charset="0"/>
              </a:rPr>
              <a:t>Step 1</a:t>
            </a:r>
            <a:r>
              <a:rPr kumimoji="0" lang="en-US" altLang="zh-TW" sz="1600" dirty="0" smtClean="0">
                <a:latin typeface="Calibri Light" pitchFamily="34" charset="0"/>
              </a:rPr>
              <a:t>:  Click on the branch ”Message” of banner.</a:t>
            </a:r>
          </a:p>
          <a:p>
            <a:pPr fontAlgn="auto">
              <a:spcAft>
                <a:spcPts val="0"/>
              </a:spcAft>
            </a:pPr>
            <a:r>
              <a:rPr kumimoji="0" lang="en-US" altLang="zh-TW" sz="1600" b="1" dirty="0" smtClean="0">
                <a:latin typeface="Calibri Light" pitchFamily="34" charset="0"/>
              </a:rPr>
              <a:t>Step 2</a:t>
            </a:r>
            <a:r>
              <a:rPr kumimoji="0" lang="en-US" altLang="zh-TW" sz="1600" dirty="0" smtClean="0">
                <a:latin typeface="Calibri Light" pitchFamily="34" charset="0"/>
              </a:rPr>
              <a:t>:  Click on the node “Inbox”, then it will redirect to the Inbox page</a:t>
            </a:r>
            <a:r>
              <a:rPr kumimoji="0" lang="en-US" altLang="zh-TW" sz="1600" dirty="0">
                <a:latin typeface="Calibri Light" pitchFamily="34" charset="0"/>
              </a:rPr>
              <a:t>.</a:t>
            </a:r>
            <a:endParaRPr kumimoji="0" lang="en-US" altLang="zh-TW" sz="1600" dirty="0" smtClean="0">
              <a:latin typeface="Calibri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3871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50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smtClean="0">
                <a:solidFill>
                  <a:srgbClr val="0000FF"/>
                </a:solidFill>
              </a:rPr>
              <a:t>10) </a:t>
            </a:r>
            <a:r>
              <a:rPr lang="en-US" altLang="zh-TW" sz="2400" dirty="0">
                <a:solidFill>
                  <a:srgbClr val="0000FF"/>
                </a:solidFill>
              </a:rPr>
              <a:t>Message </a:t>
            </a:r>
            <a:r>
              <a:rPr lang="en-US" altLang="zh-TW" sz="2400" dirty="0" smtClean="0">
                <a:solidFill>
                  <a:srgbClr val="0000FF"/>
                </a:solidFill>
              </a:rPr>
              <a:t>Inbox(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User,Admin</a:t>
            </a:r>
            <a:r>
              <a:rPr lang="en-US" altLang="zh-TW" sz="2400" dirty="0" smtClean="0">
                <a:solidFill>
                  <a:srgbClr val="0000FF"/>
                </a:solidFill>
              </a:rPr>
              <a:t>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14" name="Content Placeholder 5"/>
          <p:cNvSpPr txBox="1">
            <a:spLocks/>
          </p:cNvSpPr>
          <p:nvPr/>
        </p:nvSpPr>
        <p:spPr>
          <a:xfrm>
            <a:off x="1043608" y="5165822"/>
            <a:ext cx="7437313" cy="685800"/>
          </a:xfrm>
          <a:prstGeom prst="rect">
            <a:avLst/>
          </a:prstGeom>
          <a:ln w="38100">
            <a:noFill/>
          </a:ln>
        </p:spPr>
        <p:txBody>
          <a:bodyPr>
            <a:noAutofit/>
          </a:bodyPr>
          <a:lstStyle>
            <a:lvl1pPr marL="457200" indent="-4572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8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8001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400">
                <a:solidFill>
                  <a:schemeClr val="bg1"/>
                </a:solidFill>
                <a:latin typeface="+mn-lt"/>
                <a:ea typeface="+mn-ea"/>
              </a:defRPr>
            </a:lvl2pPr>
            <a:lvl3pPr marL="12573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SzPct val="80000"/>
              <a:buFont typeface="Arial" pitchFamily="34" charset="0"/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bg1"/>
                </a:solidFill>
                <a:latin typeface="+mn-lt"/>
                <a:ea typeface="+mn-ea"/>
              </a:defRPr>
            </a:lvl9pPr>
          </a:lstStyle>
          <a:p>
            <a:r>
              <a:rPr lang="en-US" altLang="zh-TW" sz="1600" b="1" kern="0" dirty="0" smtClean="0">
                <a:solidFill>
                  <a:schemeClr val="tx1"/>
                </a:solidFill>
                <a:latin typeface="Calibri Light" pitchFamily="34" charset="0"/>
              </a:rPr>
              <a:t>Step 3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:</a:t>
            </a:r>
            <a:r>
              <a:rPr lang="zh-TW" altLang="en-US" sz="1600" kern="0" dirty="0" smtClean="0">
                <a:solidFill>
                  <a:schemeClr val="tx1"/>
                </a:solidFill>
                <a:latin typeface="Calibri Light" pitchFamily="34" charset="0"/>
              </a:rPr>
              <a:t> 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System will show all received messages, press </a:t>
            </a:r>
            <a:r>
              <a:rPr lang="en-US" altLang="zh-TW" sz="1600" kern="0" dirty="0">
                <a:solidFill>
                  <a:schemeClr val="tx1"/>
                </a:solidFill>
                <a:latin typeface="Calibri Light" pitchFamily="34" charset="0"/>
              </a:rPr>
              <a:t>“Delete” </a:t>
            </a:r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> button  to delete selected messages.</a:t>
            </a:r>
          </a:p>
          <a:p>
            <a: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  <a:t/>
            </a:r>
            <a:br>
              <a:rPr lang="en-US" altLang="zh-TW" sz="1600" kern="0" dirty="0" smtClean="0">
                <a:solidFill>
                  <a:schemeClr val="tx1"/>
                </a:solidFill>
                <a:latin typeface="Calibri Light" pitchFamily="34" charset="0"/>
              </a:rPr>
            </a:br>
            <a:endParaRPr lang="en-US" altLang="zh-TW" sz="1600" kern="0" dirty="0" smtClean="0">
              <a:solidFill>
                <a:schemeClr val="tx1"/>
              </a:solidFill>
              <a:latin typeface="Calibri Light" pitchFamily="34" charset="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l="28969" t="20469" r="16241" b="40156"/>
          <a:stretch/>
        </p:blipFill>
        <p:spPr>
          <a:xfrm>
            <a:off x="251520" y="1412775"/>
            <a:ext cx="8631863" cy="348762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57719" y="1412775"/>
            <a:ext cx="785890" cy="43204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868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51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dirty="0" smtClean="0">
                <a:solidFill>
                  <a:srgbClr val="0000FF"/>
                </a:solidFill>
              </a:rPr>
              <a:t>11) FAQ(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User,Admin</a:t>
            </a:r>
            <a:r>
              <a:rPr lang="en-US" altLang="zh-TW" sz="2400" dirty="0" smtClean="0">
                <a:solidFill>
                  <a:srgbClr val="0000FF"/>
                </a:solidFill>
              </a:rPr>
              <a:t>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15" name="Content Placeholder 5"/>
          <p:cNvSpPr txBox="1">
            <a:spLocks/>
          </p:cNvSpPr>
          <p:nvPr/>
        </p:nvSpPr>
        <p:spPr>
          <a:xfrm>
            <a:off x="971601" y="2792388"/>
            <a:ext cx="6840760" cy="533400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kumimoji="0" lang="en-US" altLang="zh-TW" sz="1600" b="1" dirty="0" smtClean="0">
                <a:latin typeface="Calibri Light" pitchFamily="34" charset="0"/>
              </a:rPr>
              <a:t>Step 1</a:t>
            </a:r>
            <a:r>
              <a:rPr kumimoji="0" lang="en-US" altLang="zh-TW" sz="1600" dirty="0" smtClean="0">
                <a:latin typeface="Calibri Light" pitchFamily="34" charset="0"/>
              </a:rPr>
              <a:t>: Click on the banner “FAQ”, then it will redirect to the FAQ page</a:t>
            </a:r>
            <a:r>
              <a:rPr kumimoji="0" lang="en-US" altLang="zh-TW" sz="1600" dirty="0">
                <a:latin typeface="Calibri Light" pitchFamily="34" charset="0"/>
              </a:rPr>
              <a:t>.</a:t>
            </a:r>
            <a:endParaRPr kumimoji="0" lang="en-US" altLang="zh-TW" sz="1600" dirty="0" smtClean="0">
              <a:latin typeface="Calibri Light" pitchFamily="34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6233" y="1508264"/>
            <a:ext cx="8768255" cy="480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矩形 16"/>
          <p:cNvSpPr/>
          <p:nvPr/>
        </p:nvSpPr>
        <p:spPr>
          <a:xfrm>
            <a:off x="4427984" y="1514063"/>
            <a:ext cx="838201" cy="482192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4694684" y="2061304"/>
            <a:ext cx="304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1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3628524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16782"/>
            <a:ext cx="5688173" cy="403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52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dirty="0" smtClean="0">
                <a:solidFill>
                  <a:srgbClr val="0000FF"/>
                </a:solidFill>
              </a:rPr>
              <a:t>10) FAQ(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User,Admin</a:t>
            </a:r>
            <a:r>
              <a:rPr lang="en-US" altLang="zh-TW" sz="2400" dirty="0" smtClean="0">
                <a:solidFill>
                  <a:srgbClr val="0000FF"/>
                </a:solidFill>
              </a:rPr>
              <a:t>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12" name="Content Placeholder 5"/>
          <p:cNvSpPr txBox="1">
            <a:spLocks/>
          </p:cNvSpPr>
          <p:nvPr/>
        </p:nvSpPr>
        <p:spPr>
          <a:xfrm>
            <a:off x="1259632" y="5697115"/>
            <a:ext cx="6984776" cy="401960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kumimoji="0" lang="en-US" altLang="zh-TW" sz="1600" b="1" dirty="0" smtClean="0">
                <a:latin typeface="Calibri Light" pitchFamily="34" charset="0"/>
              </a:rPr>
              <a:t>Step 2</a:t>
            </a:r>
            <a:r>
              <a:rPr kumimoji="0" lang="en-US" altLang="zh-TW" sz="1600" dirty="0" smtClean="0">
                <a:latin typeface="Calibri Light" pitchFamily="34" charset="0"/>
              </a:rPr>
              <a:t>:  Show FAQ question. Click one of question ,</a:t>
            </a:r>
            <a:r>
              <a:rPr lang="en-US" altLang="zh-TW" sz="1600" dirty="0" smtClean="0">
                <a:latin typeface="Calibri Light" pitchFamily="34" charset="0"/>
              </a:rPr>
              <a:t>then </a:t>
            </a:r>
            <a:r>
              <a:rPr lang="en-US" altLang="zh-TW" sz="1600" dirty="0">
                <a:latin typeface="Calibri Light" pitchFamily="34" charset="0"/>
              </a:rPr>
              <a:t>it will </a:t>
            </a:r>
            <a:r>
              <a:rPr lang="en-US" altLang="zh-TW" sz="1600" dirty="0" smtClean="0">
                <a:latin typeface="Calibri Light" pitchFamily="34" charset="0"/>
              </a:rPr>
              <a:t>outline answer</a:t>
            </a:r>
            <a:r>
              <a:rPr kumimoji="0" lang="en-US" altLang="zh-TW" sz="1600" dirty="0" smtClean="0">
                <a:latin typeface="Calibri Light" pitchFamily="34" charset="0"/>
              </a:rPr>
              <a:t>s.</a:t>
            </a:r>
          </a:p>
        </p:txBody>
      </p:sp>
      <p:sp>
        <p:nvSpPr>
          <p:cNvPr id="14" name="矩形 13"/>
          <p:cNvSpPr/>
          <p:nvPr/>
        </p:nvSpPr>
        <p:spPr>
          <a:xfrm>
            <a:off x="899592" y="1484783"/>
            <a:ext cx="7704856" cy="4066215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1066800" y="2590800"/>
            <a:ext cx="304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2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5428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4A2DEF5-EFC4-4AD8-A93F-D20A94E000C2}" type="slidenum">
              <a:rPr lang="en-US" altLang="zh-TW" smtClean="0"/>
              <a:pPr>
                <a:defRPr/>
              </a:pPr>
              <a:t>53</a:t>
            </a:fld>
            <a:endParaRPr lang="en-US" altLang="zh-TW"/>
          </a:p>
        </p:txBody>
      </p:sp>
      <p:cxnSp>
        <p:nvCxnSpPr>
          <p:cNvPr id="13" name="Straight Connector 9"/>
          <p:cNvCxnSpPr/>
          <p:nvPr/>
        </p:nvCxnSpPr>
        <p:spPr>
          <a:xfrm>
            <a:off x="145604" y="1275184"/>
            <a:ext cx="8915400" cy="0"/>
          </a:xfrm>
          <a:prstGeom prst="line">
            <a:avLst/>
          </a:prstGeom>
          <a:ln w="47625" cap="rnd">
            <a:solidFill>
              <a:schemeClr val="accent6"/>
            </a:solidFill>
          </a:ln>
          <a:effectLst>
            <a:outerShdw blurRad="50800" dist="50800" dir="5400000" algn="ct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3"/>
          <p:cNvSpPr txBox="1">
            <a:spLocks/>
          </p:cNvSpPr>
          <p:nvPr/>
        </p:nvSpPr>
        <p:spPr>
          <a:xfrm>
            <a:off x="107504" y="102022"/>
            <a:ext cx="89154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algn="ctr">
              <a:defRPr/>
            </a:pPr>
            <a:r>
              <a:rPr kumimoji="1" lang="en-US" altLang="zh-TW" sz="32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2. Step by Step</a:t>
            </a:r>
            <a: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/>
            </a:r>
            <a:br>
              <a:rPr kumimoji="1" lang="en-US" altLang="zh-TW" sz="240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r>
              <a:rPr lang="en-US" altLang="zh-TW" sz="2400" noProof="0" dirty="0" smtClean="0">
                <a:solidFill>
                  <a:srgbClr val="0000FF"/>
                </a:solidFill>
              </a:rPr>
              <a:t>10</a:t>
            </a:r>
            <a:r>
              <a:rPr lang="en-US" altLang="zh-TW" sz="2400" dirty="0" smtClean="0">
                <a:solidFill>
                  <a:srgbClr val="0000FF"/>
                </a:solidFill>
              </a:rPr>
              <a:t>) FAQ(</a:t>
            </a:r>
            <a:r>
              <a:rPr lang="en-US" altLang="zh-TW" sz="2400" dirty="0" err="1" smtClean="0">
                <a:solidFill>
                  <a:srgbClr val="0000FF"/>
                </a:solidFill>
              </a:rPr>
              <a:t>User,Admin</a:t>
            </a:r>
            <a:r>
              <a:rPr lang="en-US" altLang="zh-TW" sz="2400" dirty="0" smtClean="0">
                <a:solidFill>
                  <a:srgbClr val="0000FF"/>
                </a:solidFill>
              </a:rPr>
              <a:t>)</a:t>
            </a:r>
            <a:endParaRPr kumimoji="1" lang="en-US" sz="240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1676400"/>
            <a:ext cx="6429375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Content Placeholder 5"/>
          <p:cNvSpPr txBox="1">
            <a:spLocks/>
          </p:cNvSpPr>
          <p:nvPr/>
        </p:nvSpPr>
        <p:spPr>
          <a:xfrm>
            <a:off x="2317304" y="4850524"/>
            <a:ext cx="4495800" cy="457200"/>
          </a:xfrm>
          <a:prstGeom prst="rect">
            <a:avLst/>
          </a:prstGeom>
          <a:ln w="38100"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kumimoji="0" lang="en-US" altLang="zh-TW" sz="1600" b="1" dirty="0" smtClean="0">
                <a:latin typeface="Calibri Light" pitchFamily="34" charset="0"/>
              </a:rPr>
              <a:t>Step 3</a:t>
            </a:r>
            <a:r>
              <a:rPr kumimoji="0" lang="en-US" altLang="zh-TW" sz="1600" dirty="0" smtClean="0">
                <a:latin typeface="Calibri Light" pitchFamily="34" charset="0"/>
              </a:rPr>
              <a:t>:  Show FAQ answer.</a:t>
            </a:r>
          </a:p>
        </p:txBody>
      </p:sp>
      <p:sp>
        <p:nvSpPr>
          <p:cNvPr id="20" name="矩形 19"/>
          <p:cNvSpPr/>
          <p:nvPr/>
        </p:nvSpPr>
        <p:spPr>
          <a:xfrm>
            <a:off x="1752600" y="1676400"/>
            <a:ext cx="6400800" cy="1524000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新細明體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1295400" y="2514600"/>
            <a:ext cx="304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TW" dirty="0" smtClean="0">
                <a:solidFill>
                  <a:srgbClr val="FF0000"/>
                </a:solidFill>
                <a:latin typeface="Calibri"/>
                <a:ea typeface="新細明體"/>
              </a:rPr>
              <a:t>3</a:t>
            </a:r>
            <a:endParaRPr kumimoji="0" lang="zh-TW" altLang="en-US" dirty="0">
              <a:solidFill>
                <a:srgbClr val="FF0000"/>
              </a:solidFill>
              <a:latin typeface="Calibri"/>
              <a:ea typeface="新細明體"/>
            </a:endParaRPr>
          </a:p>
        </p:txBody>
      </p:sp>
    </p:spTree>
    <p:extLst>
      <p:ext uri="{BB962C8B-B14F-4D97-AF65-F5344CB8AC3E}">
        <p14:creationId xmlns:p14="http://schemas.microsoft.com/office/powerpoint/2010/main" val="2482088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文字版面配置區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>
                <a:latin typeface="Calibri" pitchFamily="34" charset="0"/>
              </a:rPr>
              <a:t>Thank you!</a:t>
            </a:r>
            <a:endParaRPr lang="zh-TW" altLang="en-US" dirty="0">
              <a:latin typeface="Calibri" pitchFamily="34" charset="0"/>
            </a:endParaRPr>
          </a:p>
        </p:txBody>
      </p:sp>
      <p:sp>
        <p:nvSpPr>
          <p:cNvPr id="7" name="文字版面配置區 6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795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MC 201207">
  <a:themeElements>
    <a:clrScheme name="自訂 3">
      <a:dk1>
        <a:sysClr val="windowText" lastClr="000000"/>
      </a:dk1>
      <a:lt1>
        <a:sysClr val="window" lastClr="FFFFFF"/>
      </a:lt1>
      <a:dk2>
        <a:srgbClr val="000000"/>
      </a:dk2>
      <a:lt2>
        <a:srgbClr val="7F7F7F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操作手冊">
      <a:majorFont>
        <a:latin typeface="Calibri"/>
        <a:ea typeface="新細明體-ExtB"/>
        <a:cs typeface=""/>
      </a:majorFont>
      <a:minorFont>
        <a:latin typeface="Calibri Light"/>
        <a:ea typeface="新細明體-ExtB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rtlCol="0" anchor="t" anchorCtr="0" compatLnSpc="1">
        <a:prstTxWarp prst="textNoShape">
          <a:avLst/>
        </a:prstTxWarp>
        <a:normAutofit fontScale="40000" lnSpcReduction="20000"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sz="2400" b="0" i="0" u="none" strike="noStrike" cap="none" normalizeH="0" baseline="0" dirty="0" smtClean="0">
            <a:ln>
              <a:noFill/>
            </a:ln>
            <a:solidFill>
              <a:schemeClr val="tx1">
                <a:lumMod val="50000"/>
                <a:lumOff val="50000"/>
              </a:schemeClr>
            </a:solidFill>
            <a:effectLst/>
            <a:latin typeface="+mn-lt"/>
            <a:ea typeface="標楷體" pitchFamily="65" charset="-120"/>
          </a:defRPr>
        </a:defPPr>
      </a:lstStyle>
    </a:spDef>
    <a:lnDef>
      <a:spPr bwMode="auto"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UMC 201207</Template>
  <TotalTime>1204</TotalTime>
  <Words>1341</Words>
  <Application>Microsoft Office PowerPoint</Application>
  <PresentationFormat>如螢幕大小 (4:3)</PresentationFormat>
  <Paragraphs>345</Paragraphs>
  <Slides>54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54</vt:i4>
      </vt:variant>
    </vt:vector>
  </HeadingPairs>
  <TitlesOfParts>
    <vt:vector size="64" baseType="lpstr">
      <vt:lpstr>Arial Unicode MS</vt:lpstr>
      <vt:lpstr>SimHei</vt:lpstr>
      <vt:lpstr>新細明體</vt:lpstr>
      <vt:lpstr>新細明體-ExtB</vt:lpstr>
      <vt:lpstr>Arial</vt:lpstr>
      <vt:lpstr>Calibri</vt:lpstr>
      <vt:lpstr>Calibri Light</vt:lpstr>
      <vt:lpstr>Times New Roman</vt:lpstr>
      <vt:lpstr>Wingdings</vt:lpstr>
      <vt:lpstr>UMC 201207</vt:lpstr>
      <vt:lpstr>UMC eProcurement Portal Module: General User Manual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UMC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林合禧</dc:creator>
  <cp:lastModifiedBy>Amy</cp:lastModifiedBy>
  <cp:revision>120</cp:revision>
  <dcterms:created xsi:type="dcterms:W3CDTF">2013-08-15T09:47:51Z</dcterms:created>
  <dcterms:modified xsi:type="dcterms:W3CDTF">2015-01-30T06:56:11Z</dcterms:modified>
</cp:coreProperties>
</file>